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0" r:id="rId2"/>
    <p:sldId id="331" r:id="rId3"/>
    <p:sldId id="332" r:id="rId4"/>
    <p:sldId id="333" r:id="rId5"/>
    <p:sldId id="33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B4A71-3217-4512-8A3A-07BBCC394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8A6DF2-43DF-422F-9346-CC20E4AD0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3335C-3F2F-4E9A-B2A2-F48BFAEA0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98D-732D-4B76-B2B3-1A42BB03580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B51A7-417A-41E0-ABA8-A53FCA033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3A561-0B8D-4B5A-8A37-836DE1916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EC38-5245-4AD4-A168-4252BA8F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8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846DC-D188-464B-81F9-929281F80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5443F-7F28-42AA-BE54-87A2AD485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D7160-BD9C-4FD0-A4B0-B657EF272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98D-732D-4B76-B2B3-1A42BB03580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5FC70-B86E-4970-B469-376703276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52324-815C-4990-A078-D90CA7C1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EC38-5245-4AD4-A168-4252BA8F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1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84E045-8ED2-414A-B5CD-C7DEEA0A61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91A152-B2B4-4514-9D95-8D5BE3718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7EE2F-96A3-48AF-9DFA-D0F7E5CEA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98D-732D-4B76-B2B3-1A42BB03580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A3408-3B02-4A8C-9EAD-675B91179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12E7E-9E3F-4CF0-8169-BA9A127C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EC38-5245-4AD4-A168-4252BA8F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59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EB634-F892-4247-BA2C-DDAD25856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99F29-4300-4B94-ABF8-3DDDA7146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5F160-9674-4563-9AA0-D57646EC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98D-732D-4B76-B2B3-1A42BB03580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C4050-6C63-4629-9576-9451EF622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06B8E-4083-483F-B5CC-94F60AEBF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EC38-5245-4AD4-A168-4252BA8F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4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3226-0CFF-4F02-8747-184867658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5675D-8F11-4955-A8C3-8F5AACD86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2A034-B233-46D0-B3B2-245FD0772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98D-732D-4B76-B2B3-1A42BB03580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11490-E9AD-4CFB-AFF7-100E014B9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C1968-B4A3-4240-BD46-B9269DC57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EC38-5245-4AD4-A168-4252BA8F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9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28191-1F93-4F46-81CB-3C34E26B5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BDE4F-856E-4365-A2B7-4B5FD6DA9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E66FD-0DA7-4456-80D6-02A4C6B56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E62600-9D80-4A4C-9438-B088AD04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98D-732D-4B76-B2B3-1A42BB03580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C97E5-8086-4353-9A33-3856F32FD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7B735-2174-4DA5-8E4B-A0BAF2FD3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EC38-5245-4AD4-A168-4252BA8F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1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C8343-9172-4927-9AF5-4B7067992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ED808-1305-472A-904F-77096C399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9A26CF-91CF-4CF7-BA2C-2A0AE63FE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C84D67-A7DB-43DB-8C5E-3FA38C55B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59BD09-FBAB-4021-8725-BCD7DE6AA3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B3D2D-A95F-474A-9A02-0DC3C34CE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98D-732D-4B76-B2B3-1A42BB03580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DBE3D-1F52-4699-A95B-422756AF7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ACC1D0-7A63-4122-82CA-262C3D2E3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EC38-5245-4AD4-A168-4252BA8F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1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84E2C-41F5-420D-BDB6-22C9C4AED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EC3A08-FAF0-4D6E-A9D4-2596759DA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98D-732D-4B76-B2B3-1A42BB03580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94D77-C08D-442C-99AB-AA0E58B7B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AAE3CA-9A5D-49BE-A64F-B4BB0CD7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EC38-5245-4AD4-A168-4252BA8F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5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343E03-C301-4FF2-BC8F-0D77B89DD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98D-732D-4B76-B2B3-1A42BB03580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115010-93AC-4ABC-B3CB-C4CF02D6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3E9A54-4153-48A1-BF99-27B99455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EC38-5245-4AD4-A168-4252BA8F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266F-D696-430A-BE36-6085DC1F8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B8959-D47F-4529-916C-64A3A2F1A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3082B-99EC-45F2-9296-A0FA15ED9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A7839-6DF4-461F-90D9-C581F6594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98D-732D-4B76-B2B3-1A42BB03580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9D513-C96F-404B-ADC6-9FCE276B4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043335-6079-45FA-8702-68A3F67F8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EC38-5245-4AD4-A168-4252BA8F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0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6C13-C571-44E2-9BB1-0A0C1DAF1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73DEE7-4667-4499-9CFC-26E0BF280B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6041A-089E-4AE0-B334-67F53B4C6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775FE-7BE9-497C-B727-922CAA741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98D-732D-4B76-B2B3-1A42BB03580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48C7A-3D95-45AD-B0BC-73A1654B3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4C3C2C-B23F-4FD6-AA0D-FEEAADE14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EC38-5245-4AD4-A168-4252BA8F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2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885256-C79D-4951-98D2-34036AD6B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14C70-F3E8-4FF7-8F4A-94A06D1D7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57A73-DA8F-4D44-A7E3-249C05621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D298D-732D-4B76-B2B3-1A42BB03580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2501F-2A93-40B7-B6BD-94D6EB9927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BC22C-80EF-4ADF-847A-7FE6BA0D61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EEC38-5245-4AD4-A168-4252BA8F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4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DCA248-20DE-4341-9F02-3C6800BD2B3C}"/>
              </a:ext>
            </a:extLst>
          </p:cNvPr>
          <p:cNvSpPr txBox="1"/>
          <p:nvPr/>
        </p:nvSpPr>
        <p:spPr>
          <a:xfrm>
            <a:off x="295275" y="121946"/>
            <a:ext cx="11440495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G All of Me" panose="02000000000000000000" pitchFamily="2" charset="0"/>
                <a:ea typeface="+mn-ea"/>
                <a:cs typeface="+mn-cs"/>
              </a:rPr>
              <a:t>Potent Quotables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G Satisfied Script" pitchFamily="2" charset="0"/>
                <a:ea typeface="+mn-ea"/>
                <a:cs typeface="+mn-cs"/>
              </a:rPr>
              <a:t>February 19 &amp; 20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fornian FB" panose="0207040306080B0302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Read the quote.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Write a response to it. What does it mean to you? Do you think it’s a true statement? Why or why not?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Fill the space on your Do Now paper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.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2" name="Picture 2" descr="Image result for famous poet quotes">
            <a:extLst>
              <a:ext uri="{FF2B5EF4-FFF2-40B4-BE49-F238E27FC236}">
                <a16:creationId xmlns:a16="http://schemas.microsoft.com/office/drawing/2014/main" id="{1432CE2B-96FB-4BBA-AC9C-9F8212B116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4"/>
          <a:stretch/>
        </p:blipFill>
        <p:spPr bwMode="auto">
          <a:xfrm>
            <a:off x="1666875" y="2650331"/>
            <a:ext cx="8858250" cy="420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40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2FAB04-F114-4581-A01B-1079FC18BCFE}"/>
              </a:ext>
            </a:extLst>
          </p:cNvPr>
          <p:cNvSpPr txBox="1"/>
          <p:nvPr/>
        </p:nvSpPr>
        <p:spPr>
          <a:xfrm>
            <a:off x="585787" y="293655"/>
            <a:ext cx="110204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G All of Me" panose="02000000000000000000" pitchFamily="2" charset="0"/>
                <a:ea typeface="+mn-ea"/>
                <a:cs typeface="+mn-cs"/>
              </a:rPr>
              <a:t>Academic Vocabulary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G Satisfied Script" pitchFamily="2" charset="0"/>
                <a:ea typeface="+mn-ea"/>
                <a:cs typeface="+mn-cs"/>
              </a:rPr>
              <a:t>February 21 &amp; 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fornian FB" panose="0207040306080B0302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Copy the terms and definitions onto your Do Now paper.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fornian FB" panose="0207040306080B030204" pitchFamily="18" charset="0"/>
              <a:ea typeface="+mn-ea"/>
              <a:cs typeface="+mn-cs"/>
            </a:endParaRPr>
          </a:p>
        </p:txBody>
      </p:sp>
      <p:pic>
        <p:nvPicPr>
          <p:cNvPr id="1028" name="Picture 4" descr="Image result for iambic pentameter definition">
            <a:extLst>
              <a:ext uri="{FF2B5EF4-FFF2-40B4-BE49-F238E27FC236}">
                <a16:creationId xmlns:a16="http://schemas.microsoft.com/office/drawing/2014/main" id="{6A32EA7D-B1EF-487A-8A7C-BCEED08800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2" b="32222"/>
          <a:stretch/>
        </p:blipFill>
        <p:spPr bwMode="auto">
          <a:xfrm>
            <a:off x="1576430" y="2264939"/>
            <a:ext cx="9039138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05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DAF292-FAA1-4555-B69B-7FBC13FA8E4A}"/>
              </a:ext>
            </a:extLst>
          </p:cNvPr>
          <p:cNvSpPr txBox="1"/>
          <p:nvPr/>
        </p:nvSpPr>
        <p:spPr>
          <a:xfrm>
            <a:off x="544829" y="645405"/>
            <a:ext cx="6555217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All of Me" panose="02000000000000000000" pitchFamily="2" charset="0"/>
                <a:ea typeface="+mn-ea"/>
                <a:cs typeface="+mn-cs"/>
              </a:rPr>
              <a:t>Grammar Guru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Satisfied Script" pitchFamily="2" charset="0"/>
                <a:ea typeface="+mn-ea"/>
                <a:cs typeface="+mn-cs"/>
              </a:rPr>
              <a:t>February 25 &amp; 26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Satisfied Scrip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Correct each of the following to create complete or correct sentences.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After he went to the store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I went to the school dance, there was no one there.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My mother decided to tell me that she wants me to do chores right before I was leaving so now I have to be late to my lesson.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fornian FB" panose="0207040306080B030204" pitchFamily="18" charset="0"/>
              <a:ea typeface="+mn-ea"/>
              <a:cs typeface="+mn-cs"/>
            </a:endParaRPr>
          </a:p>
        </p:txBody>
      </p:sp>
      <p:pic>
        <p:nvPicPr>
          <p:cNvPr id="2052" name="Picture 4" descr="Image result for grammar">
            <a:extLst>
              <a:ext uri="{FF2B5EF4-FFF2-40B4-BE49-F238E27FC236}">
                <a16:creationId xmlns:a16="http://schemas.microsoft.com/office/drawing/2014/main" id="{89EB2852-9F54-4736-8790-7EAF95252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186" y="1090053"/>
            <a:ext cx="4654549" cy="349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02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2536ED-4C4E-4677-9564-81C9CEB4A040}"/>
              </a:ext>
            </a:extLst>
          </p:cNvPr>
          <p:cNvSpPr txBox="1"/>
          <p:nvPr/>
        </p:nvSpPr>
        <p:spPr>
          <a:xfrm>
            <a:off x="6567395" y="1476375"/>
            <a:ext cx="520369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All of Me" panose="02000000000000000000" pitchFamily="2" charset="0"/>
                <a:ea typeface="+mn-ea"/>
                <a:cs typeface="+mn-cs"/>
              </a:rPr>
              <a:t>Creative Writing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Satisfied Script" pitchFamily="2" charset="0"/>
                <a:ea typeface="+mn-ea"/>
                <a:cs typeface="+mn-cs"/>
              </a:rPr>
              <a:t>February 27 &amp; 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Write a short summary of a book you’d like to read.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fornian FB" panose="0207040306080B030204" pitchFamily="18" charset="0"/>
              <a:ea typeface="+mn-ea"/>
              <a:cs typeface="+mn-cs"/>
            </a:endParaRPr>
          </a:p>
        </p:txBody>
      </p:sp>
      <p:pic>
        <p:nvPicPr>
          <p:cNvPr id="3076" name="Picture 4" descr="Image result for creative writing">
            <a:extLst>
              <a:ext uri="{FF2B5EF4-FFF2-40B4-BE49-F238E27FC236}">
                <a16:creationId xmlns:a16="http://schemas.microsoft.com/office/drawing/2014/main" id="{DFFDAFF8-1800-42E2-9044-0DF7FA3D01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18" r="17856"/>
          <a:stretch/>
        </p:blipFill>
        <p:spPr bwMode="auto">
          <a:xfrm>
            <a:off x="420913" y="885068"/>
            <a:ext cx="5675087" cy="508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101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Related image">
            <a:extLst>
              <a:ext uri="{FF2B5EF4-FFF2-40B4-BE49-F238E27FC236}">
                <a16:creationId xmlns:a16="http://schemas.microsoft.com/office/drawing/2014/main" id="{58BD2045-C32D-406C-9912-1262F336D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036" y="-11482"/>
            <a:ext cx="6880964" cy="688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717541B-01CF-4AD8-8C3B-B8D4CCB4F293}"/>
              </a:ext>
            </a:extLst>
          </p:cNvPr>
          <p:cNvSpPr txBox="1"/>
          <p:nvPr/>
        </p:nvSpPr>
        <p:spPr>
          <a:xfrm>
            <a:off x="225565" y="2627273"/>
            <a:ext cx="52029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How does poetry make a difference in the world? Write your answer on your Do Now paper, and make sure you fill the space.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73BD46-05B8-4CFD-9345-65B333513054}"/>
              </a:ext>
            </a:extLst>
          </p:cNvPr>
          <p:cNvSpPr txBox="1"/>
          <p:nvPr/>
        </p:nvSpPr>
        <p:spPr>
          <a:xfrm>
            <a:off x="225565" y="517325"/>
            <a:ext cx="10170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KG All of Me" panose="02000000000000000000" pitchFamily="2" charset="0"/>
                <a:ea typeface="+mn-ea"/>
                <a:cs typeface="+mn-cs"/>
              </a:rPr>
              <a:t>Critical Thinking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Satisfied Script" pitchFamily="2" charset="0"/>
                <a:ea typeface="+mn-ea"/>
                <a:cs typeface="+mn-cs"/>
              </a:rPr>
              <a:t>March 4 &amp; 5</a:t>
            </a:r>
          </a:p>
        </p:txBody>
      </p:sp>
    </p:spTree>
    <p:extLst>
      <p:ext uri="{BB962C8B-B14F-4D97-AF65-F5344CB8AC3E}">
        <p14:creationId xmlns:p14="http://schemas.microsoft.com/office/powerpoint/2010/main" val="3615513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Californian FB</vt:lpstr>
      <vt:lpstr>KG All of Me</vt:lpstr>
      <vt:lpstr>KG Satisfied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Kourtney Johnston</dc:creator>
  <cp:lastModifiedBy>Kourtney Johnston</cp:lastModifiedBy>
  <cp:revision>1</cp:revision>
  <dcterms:created xsi:type="dcterms:W3CDTF">2020-02-12T19:24:58Z</dcterms:created>
  <dcterms:modified xsi:type="dcterms:W3CDTF">2020-02-12T19:25:41Z</dcterms:modified>
</cp:coreProperties>
</file>