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5" r:id="rId2"/>
    <p:sldId id="326" r:id="rId3"/>
    <p:sldId id="327" r:id="rId4"/>
    <p:sldId id="328" r:id="rId5"/>
    <p:sldId id="32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C75B1-97A1-46EF-A7CB-A7579B12EA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329B90A-CDA3-4827-9B2D-05960CD451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AF8F71E-1A06-4749-9BB2-24947C960860}"/>
              </a:ext>
            </a:extLst>
          </p:cNvPr>
          <p:cNvSpPr>
            <a:spLocks noGrp="1"/>
          </p:cNvSpPr>
          <p:nvPr>
            <p:ph type="dt" sz="half" idx="10"/>
          </p:nvPr>
        </p:nvSpPr>
        <p:spPr/>
        <p:txBody>
          <a:bodyPr/>
          <a:lstStyle/>
          <a:p>
            <a:fld id="{35AAD5EC-930A-4EE3-9647-11964FC7BA63}" type="datetimeFigureOut">
              <a:rPr lang="en-US" smtClean="0"/>
              <a:t>2/12/2020</a:t>
            </a:fld>
            <a:endParaRPr lang="en-US"/>
          </a:p>
        </p:txBody>
      </p:sp>
      <p:sp>
        <p:nvSpPr>
          <p:cNvPr id="5" name="Footer Placeholder 4">
            <a:extLst>
              <a:ext uri="{FF2B5EF4-FFF2-40B4-BE49-F238E27FC236}">
                <a16:creationId xmlns:a16="http://schemas.microsoft.com/office/drawing/2014/main" id="{5680C3BC-9FB0-48F1-8809-2259EE3DDF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8F9389-D551-42B2-87F9-BC2F10751921}"/>
              </a:ext>
            </a:extLst>
          </p:cNvPr>
          <p:cNvSpPr>
            <a:spLocks noGrp="1"/>
          </p:cNvSpPr>
          <p:nvPr>
            <p:ph type="sldNum" sz="quarter" idx="12"/>
          </p:nvPr>
        </p:nvSpPr>
        <p:spPr/>
        <p:txBody>
          <a:bodyPr/>
          <a:lstStyle/>
          <a:p>
            <a:fld id="{7CF2B55D-D5FD-44DA-B915-D59787493193}" type="slidenum">
              <a:rPr lang="en-US" smtClean="0"/>
              <a:t>‹#›</a:t>
            </a:fld>
            <a:endParaRPr lang="en-US"/>
          </a:p>
        </p:txBody>
      </p:sp>
    </p:spTree>
    <p:extLst>
      <p:ext uri="{BB962C8B-B14F-4D97-AF65-F5344CB8AC3E}">
        <p14:creationId xmlns:p14="http://schemas.microsoft.com/office/powerpoint/2010/main" val="941010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E6D68-9DE2-436B-8B76-D8DF7AFA552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CF16E3E-E5D7-4CCD-BC84-E1431BA554F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21787F-7881-4BE3-8BBD-62FD8CD8AC2E}"/>
              </a:ext>
            </a:extLst>
          </p:cNvPr>
          <p:cNvSpPr>
            <a:spLocks noGrp="1"/>
          </p:cNvSpPr>
          <p:nvPr>
            <p:ph type="dt" sz="half" idx="10"/>
          </p:nvPr>
        </p:nvSpPr>
        <p:spPr/>
        <p:txBody>
          <a:bodyPr/>
          <a:lstStyle/>
          <a:p>
            <a:fld id="{35AAD5EC-930A-4EE3-9647-11964FC7BA63}" type="datetimeFigureOut">
              <a:rPr lang="en-US" smtClean="0"/>
              <a:t>2/12/2020</a:t>
            </a:fld>
            <a:endParaRPr lang="en-US"/>
          </a:p>
        </p:txBody>
      </p:sp>
      <p:sp>
        <p:nvSpPr>
          <p:cNvPr id="5" name="Footer Placeholder 4">
            <a:extLst>
              <a:ext uri="{FF2B5EF4-FFF2-40B4-BE49-F238E27FC236}">
                <a16:creationId xmlns:a16="http://schemas.microsoft.com/office/drawing/2014/main" id="{E7B11A53-6542-4B83-9F02-51FE4F51B8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0C3721-532C-48EE-9E43-DAF4D32A9C2E}"/>
              </a:ext>
            </a:extLst>
          </p:cNvPr>
          <p:cNvSpPr>
            <a:spLocks noGrp="1"/>
          </p:cNvSpPr>
          <p:nvPr>
            <p:ph type="sldNum" sz="quarter" idx="12"/>
          </p:nvPr>
        </p:nvSpPr>
        <p:spPr/>
        <p:txBody>
          <a:bodyPr/>
          <a:lstStyle/>
          <a:p>
            <a:fld id="{7CF2B55D-D5FD-44DA-B915-D59787493193}" type="slidenum">
              <a:rPr lang="en-US" smtClean="0"/>
              <a:t>‹#›</a:t>
            </a:fld>
            <a:endParaRPr lang="en-US"/>
          </a:p>
        </p:txBody>
      </p:sp>
    </p:spTree>
    <p:extLst>
      <p:ext uri="{BB962C8B-B14F-4D97-AF65-F5344CB8AC3E}">
        <p14:creationId xmlns:p14="http://schemas.microsoft.com/office/powerpoint/2010/main" val="1874948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4D130E-2610-4AF4-A1B3-5219B731DF7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3FD7F2-6DBB-45D2-A3E8-2FCBA8EC6ED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7592BE-6D50-4663-9CF8-386C595F0F67}"/>
              </a:ext>
            </a:extLst>
          </p:cNvPr>
          <p:cNvSpPr>
            <a:spLocks noGrp="1"/>
          </p:cNvSpPr>
          <p:nvPr>
            <p:ph type="dt" sz="half" idx="10"/>
          </p:nvPr>
        </p:nvSpPr>
        <p:spPr/>
        <p:txBody>
          <a:bodyPr/>
          <a:lstStyle/>
          <a:p>
            <a:fld id="{35AAD5EC-930A-4EE3-9647-11964FC7BA63}" type="datetimeFigureOut">
              <a:rPr lang="en-US" smtClean="0"/>
              <a:t>2/12/2020</a:t>
            </a:fld>
            <a:endParaRPr lang="en-US"/>
          </a:p>
        </p:txBody>
      </p:sp>
      <p:sp>
        <p:nvSpPr>
          <p:cNvPr id="5" name="Footer Placeholder 4">
            <a:extLst>
              <a:ext uri="{FF2B5EF4-FFF2-40B4-BE49-F238E27FC236}">
                <a16:creationId xmlns:a16="http://schemas.microsoft.com/office/drawing/2014/main" id="{2DD58E30-F05A-4FD1-BAB1-47F91EFEC7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A9DA43-5F67-4AD3-9FD9-604F38FE2DF8}"/>
              </a:ext>
            </a:extLst>
          </p:cNvPr>
          <p:cNvSpPr>
            <a:spLocks noGrp="1"/>
          </p:cNvSpPr>
          <p:nvPr>
            <p:ph type="sldNum" sz="quarter" idx="12"/>
          </p:nvPr>
        </p:nvSpPr>
        <p:spPr/>
        <p:txBody>
          <a:bodyPr/>
          <a:lstStyle/>
          <a:p>
            <a:fld id="{7CF2B55D-D5FD-44DA-B915-D59787493193}" type="slidenum">
              <a:rPr lang="en-US" smtClean="0"/>
              <a:t>‹#›</a:t>
            </a:fld>
            <a:endParaRPr lang="en-US"/>
          </a:p>
        </p:txBody>
      </p:sp>
    </p:spTree>
    <p:extLst>
      <p:ext uri="{BB962C8B-B14F-4D97-AF65-F5344CB8AC3E}">
        <p14:creationId xmlns:p14="http://schemas.microsoft.com/office/powerpoint/2010/main" val="780749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8282F-C278-489E-9E14-B34ACAD71E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307365-C95E-4EE0-9B05-BDD49ACCBA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EAB44E-3588-4C95-B7B0-048260DDF45D}"/>
              </a:ext>
            </a:extLst>
          </p:cNvPr>
          <p:cNvSpPr>
            <a:spLocks noGrp="1"/>
          </p:cNvSpPr>
          <p:nvPr>
            <p:ph type="dt" sz="half" idx="10"/>
          </p:nvPr>
        </p:nvSpPr>
        <p:spPr/>
        <p:txBody>
          <a:bodyPr/>
          <a:lstStyle/>
          <a:p>
            <a:fld id="{35AAD5EC-930A-4EE3-9647-11964FC7BA63}" type="datetimeFigureOut">
              <a:rPr lang="en-US" smtClean="0"/>
              <a:t>2/12/2020</a:t>
            </a:fld>
            <a:endParaRPr lang="en-US"/>
          </a:p>
        </p:txBody>
      </p:sp>
      <p:sp>
        <p:nvSpPr>
          <p:cNvPr id="5" name="Footer Placeholder 4">
            <a:extLst>
              <a:ext uri="{FF2B5EF4-FFF2-40B4-BE49-F238E27FC236}">
                <a16:creationId xmlns:a16="http://schemas.microsoft.com/office/drawing/2014/main" id="{828A68EE-28D7-4CF3-8982-4F157C3C27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46F248-DEBE-4F1C-869C-04BFAA6425FE}"/>
              </a:ext>
            </a:extLst>
          </p:cNvPr>
          <p:cNvSpPr>
            <a:spLocks noGrp="1"/>
          </p:cNvSpPr>
          <p:nvPr>
            <p:ph type="sldNum" sz="quarter" idx="12"/>
          </p:nvPr>
        </p:nvSpPr>
        <p:spPr/>
        <p:txBody>
          <a:bodyPr/>
          <a:lstStyle/>
          <a:p>
            <a:fld id="{7CF2B55D-D5FD-44DA-B915-D59787493193}" type="slidenum">
              <a:rPr lang="en-US" smtClean="0"/>
              <a:t>‹#›</a:t>
            </a:fld>
            <a:endParaRPr lang="en-US"/>
          </a:p>
        </p:txBody>
      </p:sp>
    </p:spTree>
    <p:extLst>
      <p:ext uri="{BB962C8B-B14F-4D97-AF65-F5344CB8AC3E}">
        <p14:creationId xmlns:p14="http://schemas.microsoft.com/office/powerpoint/2010/main" val="2384306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7236F-C920-4B0B-A2A8-FD7B766A4B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26D799A-E0F9-446A-9E8B-DB51B73587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3985D0-DC05-43A2-A1F4-2ADE4EB20A32}"/>
              </a:ext>
            </a:extLst>
          </p:cNvPr>
          <p:cNvSpPr>
            <a:spLocks noGrp="1"/>
          </p:cNvSpPr>
          <p:nvPr>
            <p:ph type="dt" sz="half" idx="10"/>
          </p:nvPr>
        </p:nvSpPr>
        <p:spPr/>
        <p:txBody>
          <a:bodyPr/>
          <a:lstStyle/>
          <a:p>
            <a:fld id="{35AAD5EC-930A-4EE3-9647-11964FC7BA63}" type="datetimeFigureOut">
              <a:rPr lang="en-US" smtClean="0"/>
              <a:t>2/12/2020</a:t>
            </a:fld>
            <a:endParaRPr lang="en-US"/>
          </a:p>
        </p:txBody>
      </p:sp>
      <p:sp>
        <p:nvSpPr>
          <p:cNvPr id="5" name="Footer Placeholder 4">
            <a:extLst>
              <a:ext uri="{FF2B5EF4-FFF2-40B4-BE49-F238E27FC236}">
                <a16:creationId xmlns:a16="http://schemas.microsoft.com/office/drawing/2014/main" id="{A3B37D7E-7AC4-4755-A42A-184C076B84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AED09A-6518-4EE3-9618-E77AE5864819}"/>
              </a:ext>
            </a:extLst>
          </p:cNvPr>
          <p:cNvSpPr>
            <a:spLocks noGrp="1"/>
          </p:cNvSpPr>
          <p:nvPr>
            <p:ph type="sldNum" sz="quarter" idx="12"/>
          </p:nvPr>
        </p:nvSpPr>
        <p:spPr/>
        <p:txBody>
          <a:bodyPr/>
          <a:lstStyle/>
          <a:p>
            <a:fld id="{7CF2B55D-D5FD-44DA-B915-D59787493193}" type="slidenum">
              <a:rPr lang="en-US" smtClean="0"/>
              <a:t>‹#›</a:t>
            </a:fld>
            <a:endParaRPr lang="en-US"/>
          </a:p>
        </p:txBody>
      </p:sp>
    </p:spTree>
    <p:extLst>
      <p:ext uri="{BB962C8B-B14F-4D97-AF65-F5344CB8AC3E}">
        <p14:creationId xmlns:p14="http://schemas.microsoft.com/office/powerpoint/2010/main" val="232965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D27AA-B346-4028-ABDA-4AB6666D72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A43B83-FB2A-4D63-841A-02A2A8D1A01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308A333-4EB4-48D1-A8B6-61BBCD3F4A0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A5727D8-0E48-4B72-8982-F5237BE5F161}"/>
              </a:ext>
            </a:extLst>
          </p:cNvPr>
          <p:cNvSpPr>
            <a:spLocks noGrp="1"/>
          </p:cNvSpPr>
          <p:nvPr>
            <p:ph type="dt" sz="half" idx="10"/>
          </p:nvPr>
        </p:nvSpPr>
        <p:spPr/>
        <p:txBody>
          <a:bodyPr/>
          <a:lstStyle/>
          <a:p>
            <a:fld id="{35AAD5EC-930A-4EE3-9647-11964FC7BA63}" type="datetimeFigureOut">
              <a:rPr lang="en-US" smtClean="0"/>
              <a:t>2/12/2020</a:t>
            </a:fld>
            <a:endParaRPr lang="en-US"/>
          </a:p>
        </p:txBody>
      </p:sp>
      <p:sp>
        <p:nvSpPr>
          <p:cNvPr id="6" name="Footer Placeholder 5">
            <a:extLst>
              <a:ext uri="{FF2B5EF4-FFF2-40B4-BE49-F238E27FC236}">
                <a16:creationId xmlns:a16="http://schemas.microsoft.com/office/drawing/2014/main" id="{9E40E29B-894E-47E5-A86E-E8F049ACEC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76185F-FD51-415C-B4A6-13855E6CE744}"/>
              </a:ext>
            </a:extLst>
          </p:cNvPr>
          <p:cNvSpPr>
            <a:spLocks noGrp="1"/>
          </p:cNvSpPr>
          <p:nvPr>
            <p:ph type="sldNum" sz="quarter" idx="12"/>
          </p:nvPr>
        </p:nvSpPr>
        <p:spPr/>
        <p:txBody>
          <a:bodyPr/>
          <a:lstStyle/>
          <a:p>
            <a:fld id="{7CF2B55D-D5FD-44DA-B915-D59787493193}" type="slidenum">
              <a:rPr lang="en-US" smtClean="0"/>
              <a:t>‹#›</a:t>
            </a:fld>
            <a:endParaRPr lang="en-US"/>
          </a:p>
        </p:txBody>
      </p:sp>
    </p:spTree>
    <p:extLst>
      <p:ext uri="{BB962C8B-B14F-4D97-AF65-F5344CB8AC3E}">
        <p14:creationId xmlns:p14="http://schemas.microsoft.com/office/powerpoint/2010/main" val="2707952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C8517-36BD-4F72-A5E0-65B11F9529D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49DEB8C-2302-4A5D-9372-B4570B8FF2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A75BF9-7020-4AE4-A88D-97DDAA193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3A180D-F880-44C6-A6F6-56D4E89B18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B69AC9-FBF5-432F-AC5E-580FA035C7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D79D437-739F-4D3B-A6C9-49FC94C69EE5}"/>
              </a:ext>
            </a:extLst>
          </p:cNvPr>
          <p:cNvSpPr>
            <a:spLocks noGrp="1"/>
          </p:cNvSpPr>
          <p:nvPr>
            <p:ph type="dt" sz="half" idx="10"/>
          </p:nvPr>
        </p:nvSpPr>
        <p:spPr/>
        <p:txBody>
          <a:bodyPr/>
          <a:lstStyle/>
          <a:p>
            <a:fld id="{35AAD5EC-930A-4EE3-9647-11964FC7BA63}" type="datetimeFigureOut">
              <a:rPr lang="en-US" smtClean="0"/>
              <a:t>2/12/2020</a:t>
            </a:fld>
            <a:endParaRPr lang="en-US"/>
          </a:p>
        </p:txBody>
      </p:sp>
      <p:sp>
        <p:nvSpPr>
          <p:cNvPr id="8" name="Footer Placeholder 7">
            <a:extLst>
              <a:ext uri="{FF2B5EF4-FFF2-40B4-BE49-F238E27FC236}">
                <a16:creationId xmlns:a16="http://schemas.microsoft.com/office/drawing/2014/main" id="{4AC9D26F-F5FE-4D1F-BBA7-F60AFADEFB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5E8A7B1-901D-4F2E-9D68-3BC330BDA7A6}"/>
              </a:ext>
            </a:extLst>
          </p:cNvPr>
          <p:cNvSpPr>
            <a:spLocks noGrp="1"/>
          </p:cNvSpPr>
          <p:nvPr>
            <p:ph type="sldNum" sz="quarter" idx="12"/>
          </p:nvPr>
        </p:nvSpPr>
        <p:spPr/>
        <p:txBody>
          <a:bodyPr/>
          <a:lstStyle/>
          <a:p>
            <a:fld id="{7CF2B55D-D5FD-44DA-B915-D59787493193}" type="slidenum">
              <a:rPr lang="en-US" smtClean="0"/>
              <a:t>‹#›</a:t>
            </a:fld>
            <a:endParaRPr lang="en-US"/>
          </a:p>
        </p:txBody>
      </p:sp>
    </p:spTree>
    <p:extLst>
      <p:ext uri="{BB962C8B-B14F-4D97-AF65-F5344CB8AC3E}">
        <p14:creationId xmlns:p14="http://schemas.microsoft.com/office/powerpoint/2010/main" val="3160148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8DE5C-3EF9-4311-95A8-6FD6F5517AB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72B895-74C7-4067-82A8-A55C61609DD1}"/>
              </a:ext>
            </a:extLst>
          </p:cNvPr>
          <p:cNvSpPr>
            <a:spLocks noGrp="1"/>
          </p:cNvSpPr>
          <p:nvPr>
            <p:ph type="dt" sz="half" idx="10"/>
          </p:nvPr>
        </p:nvSpPr>
        <p:spPr/>
        <p:txBody>
          <a:bodyPr/>
          <a:lstStyle/>
          <a:p>
            <a:fld id="{35AAD5EC-930A-4EE3-9647-11964FC7BA63}" type="datetimeFigureOut">
              <a:rPr lang="en-US" smtClean="0"/>
              <a:t>2/12/2020</a:t>
            </a:fld>
            <a:endParaRPr lang="en-US"/>
          </a:p>
        </p:txBody>
      </p:sp>
      <p:sp>
        <p:nvSpPr>
          <p:cNvPr id="4" name="Footer Placeholder 3">
            <a:extLst>
              <a:ext uri="{FF2B5EF4-FFF2-40B4-BE49-F238E27FC236}">
                <a16:creationId xmlns:a16="http://schemas.microsoft.com/office/drawing/2014/main" id="{FCD61181-4749-4C28-B89B-7F291C729A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46A741A-7437-40E7-86E0-DEC33DF4D47C}"/>
              </a:ext>
            </a:extLst>
          </p:cNvPr>
          <p:cNvSpPr>
            <a:spLocks noGrp="1"/>
          </p:cNvSpPr>
          <p:nvPr>
            <p:ph type="sldNum" sz="quarter" idx="12"/>
          </p:nvPr>
        </p:nvSpPr>
        <p:spPr/>
        <p:txBody>
          <a:bodyPr/>
          <a:lstStyle/>
          <a:p>
            <a:fld id="{7CF2B55D-D5FD-44DA-B915-D59787493193}" type="slidenum">
              <a:rPr lang="en-US" smtClean="0"/>
              <a:t>‹#›</a:t>
            </a:fld>
            <a:endParaRPr lang="en-US"/>
          </a:p>
        </p:txBody>
      </p:sp>
    </p:spTree>
    <p:extLst>
      <p:ext uri="{BB962C8B-B14F-4D97-AF65-F5344CB8AC3E}">
        <p14:creationId xmlns:p14="http://schemas.microsoft.com/office/powerpoint/2010/main" val="1681018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6655B8-514D-4801-83AB-AE619F9D7A34}"/>
              </a:ext>
            </a:extLst>
          </p:cNvPr>
          <p:cNvSpPr>
            <a:spLocks noGrp="1"/>
          </p:cNvSpPr>
          <p:nvPr>
            <p:ph type="dt" sz="half" idx="10"/>
          </p:nvPr>
        </p:nvSpPr>
        <p:spPr/>
        <p:txBody>
          <a:bodyPr/>
          <a:lstStyle/>
          <a:p>
            <a:fld id="{35AAD5EC-930A-4EE3-9647-11964FC7BA63}" type="datetimeFigureOut">
              <a:rPr lang="en-US" smtClean="0"/>
              <a:t>2/12/2020</a:t>
            </a:fld>
            <a:endParaRPr lang="en-US"/>
          </a:p>
        </p:txBody>
      </p:sp>
      <p:sp>
        <p:nvSpPr>
          <p:cNvPr id="3" name="Footer Placeholder 2">
            <a:extLst>
              <a:ext uri="{FF2B5EF4-FFF2-40B4-BE49-F238E27FC236}">
                <a16:creationId xmlns:a16="http://schemas.microsoft.com/office/drawing/2014/main" id="{83DA29A6-986E-435C-89C9-7BC46D73466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ECD4262-9669-45C2-B7FF-70E6A44DFFCA}"/>
              </a:ext>
            </a:extLst>
          </p:cNvPr>
          <p:cNvSpPr>
            <a:spLocks noGrp="1"/>
          </p:cNvSpPr>
          <p:nvPr>
            <p:ph type="sldNum" sz="quarter" idx="12"/>
          </p:nvPr>
        </p:nvSpPr>
        <p:spPr/>
        <p:txBody>
          <a:bodyPr/>
          <a:lstStyle/>
          <a:p>
            <a:fld id="{7CF2B55D-D5FD-44DA-B915-D59787493193}" type="slidenum">
              <a:rPr lang="en-US" smtClean="0"/>
              <a:t>‹#›</a:t>
            </a:fld>
            <a:endParaRPr lang="en-US"/>
          </a:p>
        </p:txBody>
      </p:sp>
    </p:spTree>
    <p:extLst>
      <p:ext uri="{BB962C8B-B14F-4D97-AF65-F5344CB8AC3E}">
        <p14:creationId xmlns:p14="http://schemas.microsoft.com/office/powerpoint/2010/main" val="797335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2A9F7-DBDA-4ACC-992A-E9233CC8DE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C46FF97-CD41-4CDC-AE02-3DCAE5C0F8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19A367-102E-4301-81C0-C4804238ED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EDCCBE-8654-4CA3-AFAE-59B0FC8F4673}"/>
              </a:ext>
            </a:extLst>
          </p:cNvPr>
          <p:cNvSpPr>
            <a:spLocks noGrp="1"/>
          </p:cNvSpPr>
          <p:nvPr>
            <p:ph type="dt" sz="half" idx="10"/>
          </p:nvPr>
        </p:nvSpPr>
        <p:spPr/>
        <p:txBody>
          <a:bodyPr/>
          <a:lstStyle/>
          <a:p>
            <a:fld id="{35AAD5EC-930A-4EE3-9647-11964FC7BA63}" type="datetimeFigureOut">
              <a:rPr lang="en-US" smtClean="0"/>
              <a:t>2/12/2020</a:t>
            </a:fld>
            <a:endParaRPr lang="en-US"/>
          </a:p>
        </p:txBody>
      </p:sp>
      <p:sp>
        <p:nvSpPr>
          <p:cNvPr id="6" name="Footer Placeholder 5">
            <a:extLst>
              <a:ext uri="{FF2B5EF4-FFF2-40B4-BE49-F238E27FC236}">
                <a16:creationId xmlns:a16="http://schemas.microsoft.com/office/drawing/2014/main" id="{5DBD9370-AA32-4FE1-9969-DC1397E150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E8B5E3-DCE4-4847-BE69-D6BABC5D39B3}"/>
              </a:ext>
            </a:extLst>
          </p:cNvPr>
          <p:cNvSpPr>
            <a:spLocks noGrp="1"/>
          </p:cNvSpPr>
          <p:nvPr>
            <p:ph type="sldNum" sz="quarter" idx="12"/>
          </p:nvPr>
        </p:nvSpPr>
        <p:spPr/>
        <p:txBody>
          <a:bodyPr/>
          <a:lstStyle/>
          <a:p>
            <a:fld id="{7CF2B55D-D5FD-44DA-B915-D59787493193}" type="slidenum">
              <a:rPr lang="en-US" smtClean="0"/>
              <a:t>‹#›</a:t>
            </a:fld>
            <a:endParaRPr lang="en-US"/>
          </a:p>
        </p:txBody>
      </p:sp>
    </p:spTree>
    <p:extLst>
      <p:ext uri="{BB962C8B-B14F-4D97-AF65-F5344CB8AC3E}">
        <p14:creationId xmlns:p14="http://schemas.microsoft.com/office/powerpoint/2010/main" val="660970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46D87-F43D-4ED6-BA68-C5D7FBD63C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EDC5453-4959-4DA4-80FC-6DA8EE8FBC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D553E65-BFE8-4AA3-B624-A52D31276E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984B9D-6A91-45FC-B6EB-ACA1133D417F}"/>
              </a:ext>
            </a:extLst>
          </p:cNvPr>
          <p:cNvSpPr>
            <a:spLocks noGrp="1"/>
          </p:cNvSpPr>
          <p:nvPr>
            <p:ph type="dt" sz="half" idx="10"/>
          </p:nvPr>
        </p:nvSpPr>
        <p:spPr/>
        <p:txBody>
          <a:bodyPr/>
          <a:lstStyle/>
          <a:p>
            <a:fld id="{35AAD5EC-930A-4EE3-9647-11964FC7BA63}" type="datetimeFigureOut">
              <a:rPr lang="en-US" smtClean="0"/>
              <a:t>2/12/2020</a:t>
            </a:fld>
            <a:endParaRPr lang="en-US"/>
          </a:p>
        </p:txBody>
      </p:sp>
      <p:sp>
        <p:nvSpPr>
          <p:cNvPr id="6" name="Footer Placeholder 5">
            <a:extLst>
              <a:ext uri="{FF2B5EF4-FFF2-40B4-BE49-F238E27FC236}">
                <a16:creationId xmlns:a16="http://schemas.microsoft.com/office/drawing/2014/main" id="{B949BF0C-1522-42E3-B1D0-CABE8681D6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BD1949-1833-4EB1-A560-DADD0621BC65}"/>
              </a:ext>
            </a:extLst>
          </p:cNvPr>
          <p:cNvSpPr>
            <a:spLocks noGrp="1"/>
          </p:cNvSpPr>
          <p:nvPr>
            <p:ph type="sldNum" sz="quarter" idx="12"/>
          </p:nvPr>
        </p:nvSpPr>
        <p:spPr/>
        <p:txBody>
          <a:bodyPr/>
          <a:lstStyle/>
          <a:p>
            <a:fld id="{7CF2B55D-D5FD-44DA-B915-D59787493193}" type="slidenum">
              <a:rPr lang="en-US" smtClean="0"/>
              <a:t>‹#›</a:t>
            </a:fld>
            <a:endParaRPr lang="en-US"/>
          </a:p>
        </p:txBody>
      </p:sp>
    </p:spTree>
    <p:extLst>
      <p:ext uri="{BB962C8B-B14F-4D97-AF65-F5344CB8AC3E}">
        <p14:creationId xmlns:p14="http://schemas.microsoft.com/office/powerpoint/2010/main" val="2219191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CEFA69-8BFE-46FB-95E0-3B8660D5BB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17EBE45-DA8C-489A-8EB2-1A8F3C3080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2C5CD6-25A7-4800-8870-B3C301C1D5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AAD5EC-930A-4EE3-9647-11964FC7BA63}" type="datetimeFigureOut">
              <a:rPr lang="en-US" smtClean="0"/>
              <a:t>2/12/2020</a:t>
            </a:fld>
            <a:endParaRPr lang="en-US"/>
          </a:p>
        </p:txBody>
      </p:sp>
      <p:sp>
        <p:nvSpPr>
          <p:cNvPr id="5" name="Footer Placeholder 4">
            <a:extLst>
              <a:ext uri="{FF2B5EF4-FFF2-40B4-BE49-F238E27FC236}">
                <a16:creationId xmlns:a16="http://schemas.microsoft.com/office/drawing/2014/main" id="{129CFD50-A536-4D64-8979-FD31373BF9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CBBB4CE-A111-4E96-B5C4-19BDA78268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F2B55D-D5FD-44DA-B915-D59787493193}" type="slidenum">
              <a:rPr lang="en-US" smtClean="0"/>
              <a:t>‹#›</a:t>
            </a:fld>
            <a:endParaRPr lang="en-US"/>
          </a:p>
        </p:txBody>
      </p:sp>
    </p:spTree>
    <p:extLst>
      <p:ext uri="{BB962C8B-B14F-4D97-AF65-F5344CB8AC3E}">
        <p14:creationId xmlns:p14="http://schemas.microsoft.com/office/powerpoint/2010/main" val="662937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0DCA248-20DE-4341-9F02-3C6800BD2B3C}"/>
              </a:ext>
            </a:extLst>
          </p:cNvPr>
          <p:cNvSpPr txBox="1"/>
          <p:nvPr/>
        </p:nvSpPr>
        <p:spPr>
          <a:xfrm>
            <a:off x="568219" y="900615"/>
            <a:ext cx="9946040" cy="505676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KG All of Me" panose="02000000000000000000" pitchFamily="2" charset="0"/>
                <a:ea typeface="+mn-ea"/>
                <a:cs typeface="+mn-cs"/>
              </a:rPr>
              <a:t>Potent Quotables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KG Satisfied Script" pitchFamily="2" charset="0"/>
                <a:ea typeface="+mn-ea"/>
                <a:cs typeface="+mn-cs"/>
              </a:rPr>
              <a:t>January 29 &amp; 30</a:t>
            </a:r>
            <a:endParaRPr kumimoji="0" lang="en-US" sz="2000" b="0"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l" defTabSz="914400" rtl="0" eaLnBrk="1" fontAlgn="auto" latinLnBrk="0" hangingPunct="1">
              <a:lnSpc>
                <a:spcPct val="120000"/>
              </a:lnSpc>
              <a:spcBef>
                <a:spcPct val="0"/>
              </a:spcBef>
              <a:spcAft>
                <a:spcPts val="600"/>
              </a:spcAft>
              <a:buClrTx/>
              <a:buSzTx/>
              <a:buFontTx/>
              <a:buNone/>
              <a:tabLst/>
              <a:defRPr/>
            </a:pPr>
            <a:endParaRPr kumimoji="0" lang="en-US" sz="2000" b="0"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l" defTabSz="914400" rtl="0" eaLnBrk="1" fontAlgn="auto" latinLnBrk="0" hangingPunct="1">
              <a:lnSpc>
                <a:spcPct val="120000"/>
              </a:lnSpc>
              <a:spcBef>
                <a:spcPct val="0"/>
              </a:spcBef>
              <a:spcAft>
                <a:spcPts val="60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rPr>
              <a:t>Read the quote. </a:t>
            </a:r>
          </a:p>
          <a:p>
            <a:pPr marL="0" marR="0" lvl="0" indent="0" algn="l" defTabSz="914400" rtl="0" eaLnBrk="1" fontAlgn="auto" latinLnBrk="0" hangingPunct="1">
              <a:lnSpc>
                <a:spcPct val="120000"/>
              </a:lnSpc>
              <a:spcBef>
                <a:spcPct val="0"/>
              </a:spcBef>
              <a:spcAft>
                <a:spcPts val="60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rPr>
              <a:t>Write a response to it. What does it mean to you? </a:t>
            </a:r>
          </a:p>
          <a:p>
            <a:pPr marL="0" marR="0" lvl="0" indent="0" algn="l" defTabSz="914400" rtl="0" eaLnBrk="1" fontAlgn="auto" latinLnBrk="0" hangingPunct="1">
              <a:lnSpc>
                <a:spcPct val="120000"/>
              </a:lnSpc>
              <a:spcBef>
                <a:spcPct val="0"/>
              </a:spcBef>
              <a:spcAft>
                <a:spcPts val="60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rPr>
              <a:t>Do you think it’s an accurate </a:t>
            </a:r>
          </a:p>
          <a:p>
            <a:pPr marL="0" marR="0" lvl="0" indent="0" algn="l" defTabSz="914400" rtl="0" eaLnBrk="1" fontAlgn="auto" latinLnBrk="0" hangingPunct="1">
              <a:lnSpc>
                <a:spcPct val="120000"/>
              </a:lnSpc>
              <a:spcBef>
                <a:spcPct val="0"/>
              </a:spcBef>
              <a:spcAft>
                <a:spcPts val="60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rPr>
              <a:t>statement? </a:t>
            </a:r>
          </a:p>
          <a:p>
            <a:pPr marL="0" marR="0" lvl="0" indent="0" algn="l" defTabSz="914400" rtl="0" eaLnBrk="1" fontAlgn="auto" latinLnBrk="0" hangingPunct="1">
              <a:lnSpc>
                <a:spcPct val="120000"/>
              </a:lnSpc>
              <a:spcBef>
                <a:spcPct val="0"/>
              </a:spcBef>
              <a:spcAft>
                <a:spcPts val="60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rPr>
              <a:t>Why or why not?</a:t>
            </a:r>
            <a:endParaRPr kumimoji="0" lang="en-US" sz="3600" b="0"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l" defTabSz="914400" rtl="0" eaLnBrk="1" fontAlgn="auto" latinLnBrk="0" hangingPunct="1">
              <a:lnSpc>
                <a:spcPct val="120000"/>
              </a:lnSpc>
              <a:spcBef>
                <a:spcPct val="0"/>
              </a:spcBef>
              <a:spcAft>
                <a:spcPts val="60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rPr>
              <a:t>Fill the space on your Do Now paper</a:t>
            </a:r>
            <a:r>
              <a:rPr kumimoji="0" lang="en-US" sz="28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rPr>
              <a:t>.</a:t>
            </a:r>
            <a:endParaRPr kumimoji="0" lang="en-US" sz="60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026" name="Picture 2">
            <a:extLst>
              <a:ext uri="{FF2B5EF4-FFF2-40B4-BE49-F238E27FC236}">
                <a16:creationId xmlns:a16="http://schemas.microsoft.com/office/drawing/2014/main" id="{7D3EA37B-D47D-41F7-A482-016B5BC25AA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183" b="4373"/>
          <a:stretch/>
        </p:blipFill>
        <p:spPr bwMode="auto">
          <a:xfrm>
            <a:off x="7426282" y="403414"/>
            <a:ext cx="4568494" cy="60511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6391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52FAB04-F114-4581-A01B-1079FC18BCFE}"/>
              </a:ext>
            </a:extLst>
          </p:cNvPr>
          <p:cNvSpPr txBox="1"/>
          <p:nvPr/>
        </p:nvSpPr>
        <p:spPr>
          <a:xfrm>
            <a:off x="585787" y="293655"/>
            <a:ext cx="11020425" cy="452431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KG All of Me" panose="02000000000000000000" pitchFamily="2" charset="0"/>
                <a:ea typeface="+mn-ea"/>
                <a:cs typeface="+mn-cs"/>
              </a:rPr>
              <a:t>Academic Vocabulary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KG Satisfied Script" pitchFamily="2" charset="0"/>
                <a:ea typeface="+mn-ea"/>
                <a:cs typeface="+mn-cs"/>
              </a:rPr>
              <a:t>January 31 &amp; February 3</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KG Satisfied Script"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rPr>
              <a:t>Copy the term, definition,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rPr>
              <a:t>and examples onto your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rPr>
              <a:t> Do Now paper.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p:txBody>
      </p:sp>
      <p:pic>
        <p:nvPicPr>
          <p:cNvPr id="1026" name="Picture 2" descr="Image result for asyndeton definition">
            <a:extLst>
              <a:ext uri="{FF2B5EF4-FFF2-40B4-BE49-F238E27FC236}">
                <a16:creationId xmlns:a16="http://schemas.microsoft.com/office/drawing/2014/main" id="{1EBF0003-8412-4176-B987-A6F990D4AC5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833" t="12639" r="7084" b="10139"/>
          <a:stretch/>
        </p:blipFill>
        <p:spPr bwMode="auto">
          <a:xfrm>
            <a:off x="4229100" y="1562099"/>
            <a:ext cx="7962900" cy="5295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6545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0DAF292-FAA1-4555-B69B-7FBC13FA8E4A}"/>
              </a:ext>
            </a:extLst>
          </p:cNvPr>
          <p:cNvSpPr txBox="1"/>
          <p:nvPr/>
        </p:nvSpPr>
        <p:spPr>
          <a:xfrm>
            <a:off x="544830" y="645405"/>
            <a:ext cx="4400162" cy="501675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prstClr val="black"/>
                </a:solidFill>
                <a:effectLst/>
                <a:uLnTx/>
                <a:uFillTx/>
                <a:latin typeface="KG All of Me" panose="02000000000000000000" pitchFamily="2" charset="0"/>
                <a:ea typeface="+mn-ea"/>
                <a:cs typeface="+mn-cs"/>
              </a:rPr>
              <a:t>Grammar Guru</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KG Satisfied Script" pitchFamily="2" charset="0"/>
                <a:ea typeface="+mn-ea"/>
                <a:cs typeface="+mn-cs"/>
              </a:rPr>
              <a:t>February 4 &amp; 5</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KG Satisfied Script"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fornian FB" panose="0207040306080B030204" pitchFamily="18" charset="0"/>
                <a:ea typeface="+mn-ea"/>
                <a:cs typeface="+mn-cs"/>
              </a:rPr>
              <a:t>What are the 4 types of sentences? What are the 4 types of sentence structures?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fornian FB" panose="0207040306080B030204" pitchFamily="18" charset="0"/>
                <a:ea typeface="+mn-ea"/>
                <a:cs typeface="+mn-cs"/>
              </a:rPr>
              <a:t>Write each list of 4 on your Do Now paper.</a:t>
            </a:r>
          </a:p>
        </p:txBody>
      </p:sp>
      <p:pic>
        <p:nvPicPr>
          <p:cNvPr id="2050" name="Picture 2" descr="Image result for grammar">
            <a:extLst>
              <a:ext uri="{FF2B5EF4-FFF2-40B4-BE49-F238E27FC236}">
                <a16:creationId xmlns:a16="http://schemas.microsoft.com/office/drawing/2014/main" id="{1845AEB5-4EF6-4765-9AB5-040DCD0D69E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7292"/>
          <a:stretch/>
        </p:blipFill>
        <p:spPr bwMode="auto">
          <a:xfrm>
            <a:off x="5370059" y="1590675"/>
            <a:ext cx="6368143" cy="4238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814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22536ED-4C4E-4677-9564-81C9CEB4A040}"/>
              </a:ext>
            </a:extLst>
          </p:cNvPr>
          <p:cNvSpPr txBox="1"/>
          <p:nvPr/>
        </p:nvSpPr>
        <p:spPr>
          <a:xfrm>
            <a:off x="6567395" y="1476375"/>
            <a:ext cx="5203691" cy="350865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black"/>
                </a:solidFill>
                <a:effectLst/>
                <a:uLnTx/>
                <a:uFillTx/>
                <a:latin typeface="KG All of Me" panose="02000000000000000000" pitchFamily="2" charset="0"/>
                <a:ea typeface="+mn-ea"/>
                <a:cs typeface="+mn-cs"/>
              </a:rPr>
              <a:t>Creative Writing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KG Satisfied Script" pitchFamily="2" charset="0"/>
                <a:ea typeface="+mn-ea"/>
                <a:cs typeface="+mn-cs"/>
              </a:rPr>
              <a:t>February 6 &amp; 10</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fornian FB" panose="0207040306080B030204" pitchFamily="18" charset="0"/>
                <a:ea typeface="+mn-ea"/>
                <a:cs typeface="+mn-cs"/>
              </a:rPr>
              <a:t>Write a 4 line poem with an ABAB rhyme scheme about </a:t>
            </a:r>
            <a:r>
              <a:rPr kumimoji="0" lang="en-US" sz="3200" b="0" i="1" u="none" strike="noStrike" kern="1200" cap="none" spc="0" normalizeH="0" baseline="0" noProof="0" dirty="0">
                <a:ln>
                  <a:noFill/>
                </a:ln>
                <a:solidFill>
                  <a:prstClr val="black"/>
                </a:solidFill>
                <a:effectLst/>
                <a:uLnTx/>
                <a:uFillTx/>
                <a:latin typeface="Californian FB" panose="0207040306080B030204" pitchFamily="18" charset="0"/>
                <a:ea typeface="+mn-ea"/>
                <a:cs typeface="+mn-cs"/>
              </a:rPr>
              <a:t>Night</a:t>
            </a:r>
            <a:r>
              <a:rPr kumimoji="0" lang="en-US" sz="3200" b="0" i="0" u="none" strike="noStrike" kern="1200" cap="none" spc="0" normalizeH="0" baseline="0" noProof="0" dirty="0">
                <a:ln>
                  <a:noFill/>
                </a:ln>
                <a:solidFill>
                  <a:prstClr val="black"/>
                </a:solidFill>
                <a:effectLst/>
                <a:uLnTx/>
                <a:uFillTx/>
                <a:latin typeface="Californian FB" panose="0207040306080B030204" pitchFamily="18"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Californian FB" panose="0207040306080B030204" pitchFamily="18" charset="0"/>
              <a:ea typeface="+mn-ea"/>
              <a:cs typeface="+mn-cs"/>
            </a:endParaRPr>
          </a:p>
        </p:txBody>
      </p:sp>
      <p:pic>
        <p:nvPicPr>
          <p:cNvPr id="3074" name="Picture 2" descr="Image result for creative writing">
            <a:extLst>
              <a:ext uri="{FF2B5EF4-FFF2-40B4-BE49-F238E27FC236}">
                <a16:creationId xmlns:a16="http://schemas.microsoft.com/office/drawing/2014/main" id="{C0EB6D3B-E583-410C-BDE6-F8DC83BC6B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230" y="1476375"/>
            <a:ext cx="6431165" cy="427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8865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717541B-01CF-4AD8-8C3B-B8D4CCB4F293}"/>
              </a:ext>
            </a:extLst>
          </p:cNvPr>
          <p:cNvSpPr txBox="1"/>
          <p:nvPr/>
        </p:nvSpPr>
        <p:spPr>
          <a:xfrm>
            <a:off x="893054" y="2408198"/>
            <a:ext cx="5202945" cy="35394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fornian FB" panose="0207040306080B030204" pitchFamily="18" charset="0"/>
                <a:ea typeface="+mn-ea"/>
                <a:cs typeface="+mn-cs"/>
              </a:rPr>
              <a:t>Explain how you can take your understanding of song lyrics and use it to better understand poetry. Write your answer on your Do Now paper, and make sure you fill the space.</a:t>
            </a:r>
          </a:p>
        </p:txBody>
      </p:sp>
      <p:sp>
        <p:nvSpPr>
          <p:cNvPr id="3" name="TextBox 2">
            <a:extLst>
              <a:ext uri="{FF2B5EF4-FFF2-40B4-BE49-F238E27FC236}">
                <a16:creationId xmlns:a16="http://schemas.microsoft.com/office/drawing/2014/main" id="{0873BD46-05B8-4CFD-9345-65B333513054}"/>
              </a:ext>
            </a:extLst>
          </p:cNvPr>
          <p:cNvSpPr txBox="1"/>
          <p:nvPr/>
        </p:nvSpPr>
        <p:spPr>
          <a:xfrm>
            <a:off x="1010529" y="360292"/>
            <a:ext cx="10170941" cy="15696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rgbClr val="70AD47"/>
                </a:solidFill>
                <a:effectLst/>
                <a:uLnTx/>
                <a:uFillTx/>
                <a:latin typeface="KG All of Me" panose="02000000000000000000" pitchFamily="2" charset="0"/>
                <a:ea typeface="+mn-ea"/>
                <a:cs typeface="+mn-cs"/>
              </a:rPr>
              <a:t>Critical Thinking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KG Satisfied Script" pitchFamily="2" charset="0"/>
                <a:ea typeface="+mn-ea"/>
                <a:cs typeface="+mn-cs"/>
              </a:rPr>
              <a:t>February 11 &amp; 12</a:t>
            </a:r>
          </a:p>
        </p:txBody>
      </p:sp>
      <p:pic>
        <p:nvPicPr>
          <p:cNvPr id="4098" name="Picture 2" descr="Image result for music notes">
            <a:extLst>
              <a:ext uri="{FF2B5EF4-FFF2-40B4-BE49-F238E27FC236}">
                <a16:creationId xmlns:a16="http://schemas.microsoft.com/office/drawing/2014/main" id="{EC4F91D3-BA1D-4F67-B8E8-08C7EF94D8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1735511"/>
            <a:ext cx="5122489" cy="51224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63077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161</Words>
  <Application>Microsoft Office PowerPoint</Application>
  <PresentationFormat>Widescreen</PresentationFormat>
  <Paragraphs>31</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Californian FB</vt:lpstr>
      <vt:lpstr>KG All of Me</vt:lpstr>
      <vt:lpstr>KG Satisfied Script</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Kourtney Johnston</dc:creator>
  <cp:lastModifiedBy>Kourtney Johnston</cp:lastModifiedBy>
  <cp:revision>1</cp:revision>
  <dcterms:created xsi:type="dcterms:W3CDTF">2020-02-12T19:27:39Z</dcterms:created>
  <dcterms:modified xsi:type="dcterms:W3CDTF">2020-02-12T19:28:15Z</dcterms:modified>
</cp:coreProperties>
</file>