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308" r:id="rId3"/>
    <p:sldId id="309" r:id="rId4"/>
    <p:sldId id="310" r:id="rId5"/>
    <p:sldId id="31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72" y="5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70F02-E53C-4D71-8B7F-B92AEAD59F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0EC529-39F6-4386-89E0-EAA37F29C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77BB8A-1F83-44BC-AD7D-FDE4970F2871}"/>
              </a:ext>
            </a:extLst>
          </p:cNvPr>
          <p:cNvSpPr>
            <a:spLocks noGrp="1"/>
          </p:cNvSpPr>
          <p:nvPr>
            <p:ph type="dt" sz="half" idx="10"/>
          </p:nvPr>
        </p:nvSpPr>
        <p:spPr/>
        <p:txBody>
          <a:bodyPr/>
          <a:lstStyle/>
          <a:p>
            <a:fld id="{B64E998F-1CBA-4948-BBDC-397D350E1660}" type="datetimeFigureOut">
              <a:rPr lang="en-US" smtClean="0"/>
              <a:t>11/1/2019</a:t>
            </a:fld>
            <a:endParaRPr lang="en-US"/>
          </a:p>
        </p:txBody>
      </p:sp>
      <p:sp>
        <p:nvSpPr>
          <p:cNvPr id="5" name="Footer Placeholder 4">
            <a:extLst>
              <a:ext uri="{FF2B5EF4-FFF2-40B4-BE49-F238E27FC236}">
                <a16:creationId xmlns:a16="http://schemas.microsoft.com/office/drawing/2014/main" id="{B1A683C7-CAB3-4414-A27C-55F9E3B97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FAC0C-646A-4E4B-853C-965FCFED0A6A}"/>
              </a:ext>
            </a:extLst>
          </p:cNvPr>
          <p:cNvSpPr>
            <a:spLocks noGrp="1"/>
          </p:cNvSpPr>
          <p:nvPr>
            <p:ph type="sldNum" sz="quarter" idx="12"/>
          </p:nvPr>
        </p:nvSpPr>
        <p:spPr/>
        <p:txBody>
          <a:bodyPr/>
          <a:lstStyle/>
          <a:p>
            <a:fld id="{35A09734-4FED-46FE-87B2-D9755EE65D6C}" type="slidenum">
              <a:rPr lang="en-US" smtClean="0"/>
              <a:t>‹#›</a:t>
            </a:fld>
            <a:endParaRPr lang="en-US"/>
          </a:p>
        </p:txBody>
      </p:sp>
    </p:spTree>
    <p:extLst>
      <p:ext uri="{BB962C8B-B14F-4D97-AF65-F5344CB8AC3E}">
        <p14:creationId xmlns:p14="http://schemas.microsoft.com/office/powerpoint/2010/main" val="240118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989F5-D24F-4C49-8D18-E5EA84B903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60EA0F-0F4C-4895-90C0-41DA815A0B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53081-14BF-414B-BF2B-4D8302CBF128}"/>
              </a:ext>
            </a:extLst>
          </p:cNvPr>
          <p:cNvSpPr>
            <a:spLocks noGrp="1"/>
          </p:cNvSpPr>
          <p:nvPr>
            <p:ph type="dt" sz="half" idx="10"/>
          </p:nvPr>
        </p:nvSpPr>
        <p:spPr/>
        <p:txBody>
          <a:bodyPr/>
          <a:lstStyle/>
          <a:p>
            <a:fld id="{B64E998F-1CBA-4948-BBDC-397D350E1660}" type="datetimeFigureOut">
              <a:rPr lang="en-US" smtClean="0"/>
              <a:t>11/1/2019</a:t>
            </a:fld>
            <a:endParaRPr lang="en-US"/>
          </a:p>
        </p:txBody>
      </p:sp>
      <p:sp>
        <p:nvSpPr>
          <p:cNvPr id="5" name="Footer Placeholder 4">
            <a:extLst>
              <a:ext uri="{FF2B5EF4-FFF2-40B4-BE49-F238E27FC236}">
                <a16:creationId xmlns:a16="http://schemas.microsoft.com/office/drawing/2014/main" id="{3BA1E0D2-4744-43F5-990A-B85A3C268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08A5F-2C6C-421C-8D78-85B56AED6E53}"/>
              </a:ext>
            </a:extLst>
          </p:cNvPr>
          <p:cNvSpPr>
            <a:spLocks noGrp="1"/>
          </p:cNvSpPr>
          <p:nvPr>
            <p:ph type="sldNum" sz="quarter" idx="12"/>
          </p:nvPr>
        </p:nvSpPr>
        <p:spPr/>
        <p:txBody>
          <a:bodyPr/>
          <a:lstStyle/>
          <a:p>
            <a:fld id="{35A09734-4FED-46FE-87B2-D9755EE65D6C}" type="slidenum">
              <a:rPr lang="en-US" smtClean="0"/>
              <a:t>‹#›</a:t>
            </a:fld>
            <a:endParaRPr lang="en-US"/>
          </a:p>
        </p:txBody>
      </p:sp>
    </p:spTree>
    <p:extLst>
      <p:ext uri="{BB962C8B-B14F-4D97-AF65-F5344CB8AC3E}">
        <p14:creationId xmlns:p14="http://schemas.microsoft.com/office/powerpoint/2010/main" val="95511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29BC7-F9BB-407F-9BBE-E600C524EB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AA2117-AFE6-4D2C-AFC8-F41901E010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8D5B2-6353-4092-A8B6-2EEB4AF25B07}"/>
              </a:ext>
            </a:extLst>
          </p:cNvPr>
          <p:cNvSpPr>
            <a:spLocks noGrp="1"/>
          </p:cNvSpPr>
          <p:nvPr>
            <p:ph type="dt" sz="half" idx="10"/>
          </p:nvPr>
        </p:nvSpPr>
        <p:spPr/>
        <p:txBody>
          <a:bodyPr/>
          <a:lstStyle/>
          <a:p>
            <a:fld id="{B64E998F-1CBA-4948-BBDC-397D350E1660}" type="datetimeFigureOut">
              <a:rPr lang="en-US" smtClean="0"/>
              <a:t>11/1/2019</a:t>
            </a:fld>
            <a:endParaRPr lang="en-US"/>
          </a:p>
        </p:txBody>
      </p:sp>
      <p:sp>
        <p:nvSpPr>
          <p:cNvPr id="5" name="Footer Placeholder 4">
            <a:extLst>
              <a:ext uri="{FF2B5EF4-FFF2-40B4-BE49-F238E27FC236}">
                <a16:creationId xmlns:a16="http://schemas.microsoft.com/office/drawing/2014/main" id="{40E806FA-E75C-44C4-B3E5-685194770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295DE-BDDF-48E6-BF4E-7C1C7392D0AB}"/>
              </a:ext>
            </a:extLst>
          </p:cNvPr>
          <p:cNvSpPr>
            <a:spLocks noGrp="1"/>
          </p:cNvSpPr>
          <p:nvPr>
            <p:ph type="sldNum" sz="quarter" idx="12"/>
          </p:nvPr>
        </p:nvSpPr>
        <p:spPr/>
        <p:txBody>
          <a:bodyPr/>
          <a:lstStyle/>
          <a:p>
            <a:fld id="{35A09734-4FED-46FE-87B2-D9755EE65D6C}" type="slidenum">
              <a:rPr lang="en-US" smtClean="0"/>
              <a:t>‹#›</a:t>
            </a:fld>
            <a:endParaRPr lang="en-US"/>
          </a:p>
        </p:txBody>
      </p:sp>
    </p:spTree>
    <p:extLst>
      <p:ext uri="{BB962C8B-B14F-4D97-AF65-F5344CB8AC3E}">
        <p14:creationId xmlns:p14="http://schemas.microsoft.com/office/powerpoint/2010/main" val="291891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B59A-247A-49FF-A07D-6FC61438CB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AEDA82-908D-469A-B898-7901EF7AE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7A803-AC53-4159-A1C0-D96DE858C9E1}"/>
              </a:ext>
            </a:extLst>
          </p:cNvPr>
          <p:cNvSpPr>
            <a:spLocks noGrp="1"/>
          </p:cNvSpPr>
          <p:nvPr>
            <p:ph type="dt" sz="half" idx="10"/>
          </p:nvPr>
        </p:nvSpPr>
        <p:spPr/>
        <p:txBody>
          <a:bodyPr/>
          <a:lstStyle/>
          <a:p>
            <a:fld id="{B64E998F-1CBA-4948-BBDC-397D350E1660}" type="datetimeFigureOut">
              <a:rPr lang="en-US" smtClean="0"/>
              <a:t>11/1/2019</a:t>
            </a:fld>
            <a:endParaRPr lang="en-US"/>
          </a:p>
        </p:txBody>
      </p:sp>
      <p:sp>
        <p:nvSpPr>
          <p:cNvPr id="5" name="Footer Placeholder 4">
            <a:extLst>
              <a:ext uri="{FF2B5EF4-FFF2-40B4-BE49-F238E27FC236}">
                <a16:creationId xmlns:a16="http://schemas.microsoft.com/office/drawing/2014/main" id="{25C6ACB6-5B34-42AB-801A-CA4447C45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C392E-CF35-475B-9EB4-1364719562BC}"/>
              </a:ext>
            </a:extLst>
          </p:cNvPr>
          <p:cNvSpPr>
            <a:spLocks noGrp="1"/>
          </p:cNvSpPr>
          <p:nvPr>
            <p:ph type="sldNum" sz="quarter" idx="12"/>
          </p:nvPr>
        </p:nvSpPr>
        <p:spPr/>
        <p:txBody>
          <a:bodyPr/>
          <a:lstStyle/>
          <a:p>
            <a:fld id="{35A09734-4FED-46FE-87B2-D9755EE65D6C}" type="slidenum">
              <a:rPr lang="en-US" smtClean="0"/>
              <a:t>‹#›</a:t>
            </a:fld>
            <a:endParaRPr lang="en-US"/>
          </a:p>
        </p:txBody>
      </p:sp>
    </p:spTree>
    <p:extLst>
      <p:ext uri="{BB962C8B-B14F-4D97-AF65-F5344CB8AC3E}">
        <p14:creationId xmlns:p14="http://schemas.microsoft.com/office/powerpoint/2010/main" val="13225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09C9-AA3E-4D4E-9FCD-EA2307B8B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2F6339-27DA-4CD9-B4BE-17B3EF9D6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5DA1A1-C115-43F2-93D7-5823C28B4EE4}"/>
              </a:ext>
            </a:extLst>
          </p:cNvPr>
          <p:cNvSpPr>
            <a:spLocks noGrp="1"/>
          </p:cNvSpPr>
          <p:nvPr>
            <p:ph type="dt" sz="half" idx="10"/>
          </p:nvPr>
        </p:nvSpPr>
        <p:spPr/>
        <p:txBody>
          <a:bodyPr/>
          <a:lstStyle/>
          <a:p>
            <a:fld id="{B64E998F-1CBA-4948-BBDC-397D350E1660}" type="datetimeFigureOut">
              <a:rPr lang="en-US" smtClean="0"/>
              <a:t>11/1/2019</a:t>
            </a:fld>
            <a:endParaRPr lang="en-US"/>
          </a:p>
        </p:txBody>
      </p:sp>
      <p:sp>
        <p:nvSpPr>
          <p:cNvPr id="5" name="Footer Placeholder 4">
            <a:extLst>
              <a:ext uri="{FF2B5EF4-FFF2-40B4-BE49-F238E27FC236}">
                <a16:creationId xmlns:a16="http://schemas.microsoft.com/office/drawing/2014/main" id="{AFC663A2-B333-47D6-AACD-C522F9F8D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A986E7-9CC8-48AB-91C7-677D2BAD07C1}"/>
              </a:ext>
            </a:extLst>
          </p:cNvPr>
          <p:cNvSpPr>
            <a:spLocks noGrp="1"/>
          </p:cNvSpPr>
          <p:nvPr>
            <p:ph type="sldNum" sz="quarter" idx="12"/>
          </p:nvPr>
        </p:nvSpPr>
        <p:spPr/>
        <p:txBody>
          <a:bodyPr/>
          <a:lstStyle/>
          <a:p>
            <a:fld id="{35A09734-4FED-46FE-87B2-D9755EE65D6C}" type="slidenum">
              <a:rPr lang="en-US" smtClean="0"/>
              <a:t>‹#›</a:t>
            </a:fld>
            <a:endParaRPr lang="en-US"/>
          </a:p>
        </p:txBody>
      </p:sp>
    </p:spTree>
    <p:extLst>
      <p:ext uri="{BB962C8B-B14F-4D97-AF65-F5344CB8AC3E}">
        <p14:creationId xmlns:p14="http://schemas.microsoft.com/office/powerpoint/2010/main" val="257831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23D1-5E8C-45FC-A43C-2757265A45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83BF18-F7EB-46FF-BC38-F367030635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69E517-413C-459E-87F8-83C30E3C23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27610-2CBE-4DA6-B9A3-33BA2D1A03E5}"/>
              </a:ext>
            </a:extLst>
          </p:cNvPr>
          <p:cNvSpPr>
            <a:spLocks noGrp="1"/>
          </p:cNvSpPr>
          <p:nvPr>
            <p:ph type="dt" sz="half" idx="10"/>
          </p:nvPr>
        </p:nvSpPr>
        <p:spPr/>
        <p:txBody>
          <a:bodyPr/>
          <a:lstStyle/>
          <a:p>
            <a:fld id="{B64E998F-1CBA-4948-BBDC-397D350E1660}" type="datetimeFigureOut">
              <a:rPr lang="en-US" smtClean="0"/>
              <a:t>11/1/2019</a:t>
            </a:fld>
            <a:endParaRPr lang="en-US"/>
          </a:p>
        </p:txBody>
      </p:sp>
      <p:sp>
        <p:nvSpPr>
          <p:cNvPr id="6" name="Footer Placeholder 5">
            <a:extLst>
              <a:ext uri="{FF2B5EF4-FFF2-40B4-BE49-F238E27FC236}">
                <a16:creationId xmlns:a16="http://schemas.microsoft.com/office/drawing/2014/main" id="{0B75B3FE-167C-429E-ACAE-50ECCAAF4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44056-6789-4E26-982C-8782026B93DE}"/>
              </a:ext>
            </a:extLst>
          </p:cNvPr>
          <p:cNvSpPr>
            <a:spLocks noGrp="1"/>
          </p:cNvSpPr>
          <p:nvPr>
            <p:ph type="sldNum" sz="quarter" idx="12"/>
          </p:nvPr>
        </p:nvSpPr>
        <p:spPr/>
        <p:txBody>
          <a:bodyPr/>
          <a:lstStyle/>
          <a:p>
            <a:fld id="{35A09734-4FED-46FE-87B2-D9755EE65D6C}" type="slidenum">
              <a:rPr lang="en-US" smtClean="0"/>
              <a:t>‹#›</a:t>
            </a:fld>
            <a:endParaRPr lang="en-US"/>
          </a:p>
        </p:txBody>
      </p:sp>
    </p:spTree>
    <p:extLst>
      <p:ext uri="{BB962C8B-B14F-4D97-AF65-F5344CB8AC3E}">
        <p14:creationId xmlns:p14="http://schemas.microsoft.com/office/powerpoint/2010/main" val="261972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8962-6329-4EB1-BFD1-5EA7387295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954606-D1C8-499D-B4B8-4FF6C50AB8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BE06BF-B069-489E-B87C-12B1C412FC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3DF10D-91BA-4D03-8243-EE68E328B3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7121BC-4485-4E4E-881C-CB17E3D584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21E1A1-4C44-44ED-A4CF-781C02F62B0B}"/>
              </a:ext>
            </a:extLst>
          </p:cNvPr>
          <p:cNvSpPr>
            <a:spLocks noGrp="1"/>
          </p:cNvSpPr>
          <p:nvPr>
            <p:ph type="dt" sz="half" idx="10"/>
          </p:nvPr>
        </p:nvSpPr>
        <p:spPr/>
        <p:txBody>
          <a:bodyPr/>
          <a:lstStyle/>
          <a:p>
            <a:fld id="{B64E998F-1CBA-4948-BBDC-397D350E1660}" type="datetimeFigureOut">
              <a:rPr lang="en-US" smtClean="0"/>
              <a:t>11/1/2019</a:t>
            </a:fld>
            <a:endParaRPr lang="en-US"/>
          </a:p>
        </p:txBody>
      </p:sp>
      <p:sp>
        <p:nvSpPr>
          <p:cNvPr id="8" name="Footer Placeholder 7">
            <a:extLst>
              <a:ext uri="{FF2B5EF4-FFF2-40B4-BE49-F238E27FC236}">
                <a16:creationId xmlns:a16="http://schemas.microsoft.com/office/drawing/2014/main" id="{67C781F0-BD33-4DAF-B9F5-7291F63442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70098C-9A88-42DE-8B3E-7C0A0EB2D820}"/>
              </a:ext>
            </a:extLst>
          </p:cNvPr>
          <p:cNvSpPr>
            <a:spLocks noGrp="1"/>
          </p:cNvSpPr>
          <p:nvPr>
            <p:ph type="sldNum" sz="quarter" idx="12"/>
          </p:nvPr>
        </p:nvSpPr>
        <p:spPr/>
        <p:txBody>
          <a:bodyPr/>
          <a:lstStyle/>
          <a:p>
            <a:fld id="{35A09734-4FED-46FE-87B2-D9755EE65D6C}" type="slidenum">
              <a:rPr lang="en-US" smtClean="0"/>
              <a:t>‹#›</a:t>
            </a:fld>
            <a:endParaRPr lang="en-US"/>
          </a:p>
        </p:txBody>
      </p:sp>
    </p:spTree>
    <p:extLst>
      <p:ext uri="{BB962C8B-B14F-4D97-AF65-F5344CB8AC3E}">
        <p14:creationId xmlns:p14="http://schemas.microsoft.com/office/powerpoint/2010/main" val="3951374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D90A-30FC-4D5B-A182-24B494892D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5532D7-1C8B-4765-B962-13FA601D5D26}"/>
              </a:ext>
            </a:extLst>
          </p:cNvPr>
          <p:cNvSpPr>
            <a:spLocks noGrp="1"/>
          </p:cNvSpPr>
          <p:nvPr>
            <p:ph type="dt" sz="half" idx="10"/>
          </p:nvPr>
        </p:nvSpPr>
        <p:spPr/>
        <p:txBody>
          <a:bodyPr/>
          <a:lstStyle/>
          <a:p>
            <a:fld id="{B64E998F-1CBA-4948-BBDC-397D350E1660}" type="datetimeFigureOut">
              <a:rPr lang="en-US" smtClean="0"/>
              <a:t>11/1/2019</a:t>
            </a:fld>
            <a:endParaRPr lang="en-US"/>
          </a:p>
        </p:txBody>
      </p:sp>
      <p:sp>
        <p:nvSpPr>
          <p:cNvPr id="4" name="Footer Placeholder 3">
            <a:extLst>
              <a:ext uri="{FF2B5EF4-FFF2-40B4-BE49-F238E27FC236}">
                <a16:creationId xmlns:a16="http://schemas.microsoft.com/office/drawing/2014/main" id="{FAD0ABC8-C990-405E-85F1-9E2EEFC21B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5D61AF-D728-4F77-9EA3-08D12F9A8847}"/>
              </a:ext>
            </a:extLst>
          </p:cNvPr>
          <p:cNvSpPr>
            <a:spLocks noGrp="1"/>
          </p:cNvSpPr>
          <p:nvPr>
            <p:ph type="sldNum" sz="quarter" idx="12"/>
          </p:nvPr>
        </p:nvSpPr>
        <p:spPr/>
        <p:txBody>
          <a:bodyPr/>
          <a:lstStyle/>
          <a:p>
            <a:fld id="{35A09734-4FED-46FE-87B2-D9755EE65D6C}" type="slidenum">
              <a:rPr lang="en-US" smtClean="0"/>
              <a:t>‹#›</a:t>
            </a:fld>
            <a:endParaRPr lang="en-US"/>
          </a:p>
        </p:txBody>
      </p:sp>
    </p:spTree>
    <p:extLst>
      <p:ext uri="{BB962C8B-B14F-4D97-AF65-F5344CB8AC3E}">
        <p14:creationId xmlns:p14="http://schemas.microsoft.com/office/powerpoint/2010/main" val="82817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C71088-0F14-4902-81A3-3CD3DF1B943D}"/>
              </a:ext>
            </a:extLst>
          </p:cNvPr>
          <p:cNvSpPr>
            <a:spLocks noGrp="1"/>
          </p:cNvSpPr>
          <p:nvPr>
            <p:ph type="dt" sz="half" idx="10"/>
          </p:nvPr>
        </p:nvSpPr>
        <p:spPr/>
        <p:txBody>
          <a:bodyPr/>
          <a:lstStyle/>
          <a:p>
            <a:fld id="{B64E998F-1CBA-4948-BBDC-397D350E1660}" type="datetimeFigureOut">
              <a:rPr lang="en-US" smtClean="0"/>
              <a:t>11/1/2019</a:t>
            </a:fld>
            <a:endParaRPr lang="en-US"/>
          </a:p>
        </p:txBody>
      </p:sp>
      <p:sp>
        <p:nvSpPr>
          <p:cNvPr id="3" name="Footer Placeholder 2">
            <a:extLst>
              <a:ext uri="{FF2B5EF4-FFF2-40B4-BE49-F238E27FC236}">
                <a16:creationId xmlns:a16="http://schemas.microsoft.com/office/drawing/2014/main" id="{28331501-3DE4-498E-86E9-DF6C0EC1CE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E4F6BE-C780-4104-AF20-723BE24B6314}"/>
              </a:ext>
            </a:extLst>
          </p:cNvPr>
          <p:cNvSpPr>
            <a:spLocks noGrp="1"/>
          </p:cNvSpPr>
          <p:nvPr>
            <p:ph type="sldNum" sz="quarter" idx="12"/>
          </p:nvPr>
        </p:nvSpPr>
        <p:spPr/>
        <p:txBody>
          <a:bodyPr/>
          <a:lstStyle/>
          <a:p>
            <a:fld id="{35A09734-4FED-46FE-87B2-D9755EE65D6C}" type="slidenum">
              <a:rPr lang="en-US" smtClean="0"/>
              <a:t>‹#›</a:t>
            </a:fld>
            <a:endParaRPr lang="en-US"/>
          </a:p>
        </p:txBody>
      </p:sp>
    </p:spTree>
    <p:extLst>
      <p:ext uri="{BB962C8B-B14F-4D97-AF65-F5344CB8AC3E}">
        <p14:creationId xmlns:p14="http://schemas.microsoft.com/office/powerpoint/2010/main" val="3629883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CF63-3454-4BAF-B9C6-7BB2A1B27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BB2C99-1F88-4676-A479-34BB95785B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28BDBB-F366-4984-B9DA-3A2A788B5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AF09C-E6A2-4804-A975-18F8995FDA3B}"/>
              </a:ext>
            </a:extLst>
          </p:cNvPr>
          <p:cNvSpPr>
            <a:spLocks noGrp="1"/>
          </p:cNvSpPr>
          <p:nvPr>
            <p:ph type="dt" sz="half" idx="10"/>
          </p:nvPr>
        </p:nvSpPr>
        <p:spPr/>
        <p:txBody>
          <a:bodyPr/>
          <a:lstStyle/>
          <a:p>
            <a:fld id="{B64E998F-1CBA-4948-BBDC-397D350E1660}" type="datetimeFigureOut">
              <a:rPr lang="en-US" smtClean="0"/>
              <a:t>11/1/2019</a:t>
            </a:fld>
            <a:endParaRPr lang="en-US"/>
          </a:p>
        </p:txBody>
      </p:sp>
      <p:sp>
        <p:nvSpPr>
          <p:cNvPr id="6" name="Footer Placeholder 5">
            <a:extLst>
              <a:ext uri="{FF2B5EF4-FFF2-40B4-BE49-F238E27FC236}">
                <a16:creationId xmlns:a16="http://schemas.microsoft.com/office/drawing/2014/main" id="{4106D7B0-CF47-4FC4-B775-29B0E3738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7312D6-0B27-43D0-8437-29F1DF857049}"/>
              </a:ext>
            </a:extLst>
          </p:cNvPr>
          <p:cNvSpPr>
            <a:spLocks noGrp="1"/>
          </p:cNvSpPr>
          <p:nvPr>
            <p:ph type="sldNum" sz="quarter" idx="12"/>
          </p:nvPr>
        </p:nvSpPr>
        <p:spPr/>
        <p:txBody>
          <a:bodyPr/>
          <a:lstStyle/>
          <a:p>
            <a:fld id="{35A09734-4FED-46FE-87B2-D9755EE65D6C}" type="slidenum">
              <a:rPr lang="en-US" smtClean="0"/>
              <a:t>‹#›</a:t>
            </a:fld>
            <a:endParaRPr lang="en-US"/>
          </a:p>
        </p:txBody>
      </p:sp>
    </p:spTree>
    <p:extLst>
      <p:ext uri="{BB962C8B-B14F-4D97-AF65-F5344CB8AC3E}">
        <p14:creationId xmlns:p14="http://schemas.microsoft.com/office/powerpoint/2010/main" val="36583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18511-C5AA-46C2-B873-0A300B65CA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3152AA-5FC0-44BA-9DDF-EDE89F95F8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EB4464-9F10-458D-BD86-DB619326B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5904BC-4B34-4F40-AD5F-26697BD0DECC}"/>
              </a:ext>
            </a:extLst>
          </p:cNvPr>
          <p:cNvSpPr>
            <a:spLocks noGrp="1"/>
          </p:cNvSpPr>
          <p:nvPr>
            <p:ph type="dt" sz="half" idx="10"/>
          </p:nvPr>
        </p:nvSpPr>
        <p:spPr/>
        <p:txBody>
          <a:bodyPr/>
          <a:lstStyle/>
          <a:p>
            <a:fld id="{B64E998F-1CBA-4948-BBDC-397D350E1660}" type="datetimeFigureOut">
              <a:rPr lang="en-US" smtClean="0"/>
              <a:t>11/1/2019</a:t>
            </a:fld>
            <a:endParaRPr lang="en-US"/>
          </a:p>
        </p:txBody>
      </p:sp>
      <p:sp>
        <p:nvSpPr>
          <p:cNvPr id="6" name="Footer Placeholder 5">
            <a:extLst>
              <a:ext uri="{FF2B5EF4-FFF2-40B4-BE49-F238E27FC236}">
                <a16:creationId xmlns:a16="http://schemas.microsoft.com/office/drawing/2014/main" id="{D851BBDC-5E69-44D5-91EA-0630A4E07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CFCC8F-FDD0-47A7-9189-717E5FFC0E6A}"/>
              </a:ext>
            </a:extLst>
          </p:cNvPr>
          <p:cNvSpPr>
            <a:spLocks noGrp="1"/>
          </p:cNvSpPr>
          <p:nvPr>
            <p:ph type="sldNum" sz="quarter" idx="12"/>
          </p:nvPr>
        </p:nvSpPr>
        <p:spPr/>
        <p:txBody>
          <a:bodyPr/>
          <a:lstStyle/>
          <a:p>
            <a:fld id="{35A09734-4FED-46FE-87B2-D9755EE65D6C}" type="slidenum">
              <a:rPr lang="en-US" smtClean="0"/>
              <a:t>‹#›</a:t>
            </a:fld>
            <a:endParaRPr lang="en-US"/>
          </a:p>
        </p:txBody>
      </p:sp>
    </p:spTree>
    <p:extLst>
      <p:ext uri="{BB962C8B-B14F-4D97-AF65-F5344CB8AC3E}">
        <p14:creationId xmlns:p14="http://schemas.microsoft.com/office/powerpoint/2010/main" val="335631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02E72B-7B98-42F0-B8C3-1DBDC00CF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F448F-A0C2-4B4C-B004-793AF7B60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DCAFE-587A-481C-B9E3-B3EAE36EF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E998F-1CBA-4948-BBDC-397D350E1660}" type="datetimeFigureOut">
              <a:rPr lang="en-US" smtClean="0"/>
              <a:t>11/1/2019</a:t>
            </a:fld>
            <a:endParaRPr lang="en-US"/>
          </a:p>
        </p:txBody>
      </p:sp>
      <p:sp>
        <p:nvSpPr>
          <p:cNvPr id="5" name="Footer Placeholder 4">
            <a:extLst>
              <a:ext uri="{FF2B5EF4-FFF2-40B4-BE49-F238E27FC236}">
                <a16:creationId xmlns:a16="http://schemas.microsoft.com/office/drawing/2014/main" id="{BE9EA0BD-EB75-4C52-9CF8-1993D3C112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9AA6CE-F289-4501-A9BC-325D562CC6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09734-4FED-46FE-87B2-D9755EE65D6C}" type="slidenum">
              <a:rPr lang="en-US" smtClean="0"/>
              <a:t>‹#›</a:t>
            </a:fld>
            <a:endParaRPr lang="en-US"/>
          </a:p>
        </p:txBody>
      </p:sp>
    </p:spTree>
    <p:extLst>
      <p:ext uri="{BB962C8B-B14F-4D97-AF65-F5344CB8AC3E}">
        <p14:creationId xmlns:p14="http://schemas.microsoft.com/office/powerpoint/2010/main" val="3595463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ejournal4writing.wordpress.com/"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026" name="Picture 2" descr="Image result for rhetoric quote">
            <a:extLst>
              <a:ext uri="{FF2B5EF4-FFF2-40B4-BE49-F238E27FC236}">
                <a16:creationId xmlns:a16="http://schemas.microsoft.com/office/drawing/2014/main" id="{9D858D10-B597-46E8-8C6F-C3C3FA93DF0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8" t="7313" r="2495" b="9549"/>
          <a:stretch/>
        </p:blipFill>
        <p:spPr bwMode="auto">
          <a:xfrm>
            <a:off x="1616763" y="3036621"/>
            <a:ext cx="8958470" cy="36344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DCA248-20DE-4341-9F02-3C6800BD2B3C}"/>
              </a:ext>
            </a:extLst>
          </p:cNvPr>
          <p:cNvSpPr txBox="1"/>
          <p:nvPr/>
        </p:nvSpPr>
        <p:spPr>
          <a:xfrm>
            <a:off x="1616764" y="186958"/>
            <a:ext cx="8852454" cy="31977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KG All of Me" panose="02000000000000000000" pitchFamily="2" charset="0"/>
                <a:ea typeface="+mn-ea"/>
                <a:cs typeface="+mn-cs"/>
              </a:rPr>
              <a:t>Potent Quotables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KG Satisfied Script" pitchFamily="2" charset="0"/>
                <a:ea typeface="+mn-ea"/>
                <a:cs typeface="+mn-cs"/>
              </a:rPr>
              <a:t>November 5 &amp; 6</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20000"/>
              </a:lnSpc>
              <a:spcBef>
                <a:spcPct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Read the quote. </a:t>
            </a:r>
          </a:p>
          <a:p>
            <a:pPr marL="0" marR="0" lvl="0" indent="0" algn="l" defTabSz="914400" rtl="0" eaLnBrk="1" fontAlgn="auto" latinLnBrk="0" hangingPunct="1">
              <a:lnSpc>
                <a:spcPct val="120000"/>
              </a:lnSpc>
              <a:spcBef>
                <a:spcPct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Write a response to it. What does it mean? Do you think it’s an accurate statement? Why or why not?</a:t>
            </a:r>
            <a:endParaRPr kumimoji="0" lang="en-US" sz="3200" b="0"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endParaRPr>
          </a:p>
          <a:p>
            <a:pPr marL="0" marR="0" lvl="0" indent="0" algn="l" defTabSz="914400" rtl="0" eaLnBrk="1" fontAlgn="auto" latinLnBrk="0" hangingPunct="1">
              <a:lnSpc>
                <a:spcPct val="120000"/>
              </a:lnSpc>
              <a:spcBef>
                <a:spcPct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Fill the space on your Do Now paper</a:t>
            </a:r>
            <a:r>
              <a:rPr kumimoji="0" lang="en-US" sz="2400" b="0"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a:t>
            </a:r>
            <a:endParaRPr kumimoji="0" lang="en-US" sz="5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732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050" name="Picture 2" descr="Bitmoji Image">
            <a:extLst>
              <a:ext uri="{FF2B5EF4-FFF2-40B4-BE49-F238E27FC236}">
                <a16:creationId xmlns:a16="http://schemas.microsoft.com/office/drawing/2014/main" id="{259FEA30-2C48-4F19-8B71-F6D7196580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 y="394995"/>
            <a:ext cx="379095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tmoji Image">
            <a:extLst>
              <a:ext uri="{FF2B5EF4-FFF2-40B4-BE49-F238E27FC236}">
                <a16:creationId xmlns:a16="http://schemas.microsoft.com/office/drawing/2014/main" id="{0382CCD3-0A9A-4723-999A-CE4ACCA31C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2676" y="1210115"/>
            <a:ext cx="379095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tmoji Image">
            <a:extLst>
              <a:ext uri="{FF2B5EF4-FFF2-40B4-BE49-F238E27FC236}">
                <a16:creationId xmlns:a16="http://schemas.microsoft.com/office/drawing/2014/main" id="{6381091A-5A8A-48D4-A1B2-D418460488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175" y="3219450"/>
            <a:ext cx="3790950" cy="3790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2FAB04-F114-4581-A01B-1079FC18BCFE}"/>
              </a:ext>
            </a:extLst>
          </p:cNvPr>
          <p:cNvSpPr txBox="1"/>
          <p:nvPr/>
        </p:nvSpPr>
        <p:spPr>
          <a:xfrm>
            <a:off x="6555545" y="772626"/>
            <a:ext cx="5379280" cy="4893647"/>
          </a:xfrm>
          <a:prstGeom prst="rect">
            <a:avLst/>
          </a:prstGeom>
          <a:noFill/>
        </p:spPr>
        <p:txBody>
          <a:bodyPr wrap="square" rtlCol="0">
            <a:spAutoFit/>
          </a:bodyPr>
          <a:lstStyle/>
          <a:p>
            <a:pPr algn="ctr"/>
            <a:r>
              <a:rPr lang="en-US" sz="4000" dirty="0">
                <a:latin typeface="KG All of Me" panose="02000000000000000000" pitchFamily="2" charset="0"/>
              </a:rPr>
              <a:t>Academic Vocabulary</a:t>
            </a:r>
          </a:p>
          <a:p>
            <a:pPr algn="ctr"/>
            <a:r>
              <a:rPr lang="en-US" sz="2800" dirty="0">
                <a:latin typeface="KG Satisfied Script" pitchFamily="2" charset="0"/>
              </a:rPr>
              <a:t>November 7 &amp; 8</a:t>
            </a:r>
          </a:p>
          <a:p>
            <a:pPr algn="ctr"/>
            <a:endParaRPr lang="en-US" sz="2800" dirty="0">
              <a:latin typeface="KG Satisfied Script" pitchFamily="2" charset="0"/>
            </a:endParaRPr>
          </a:p>
          <a:p>
            <a:r>
              <a:rPr lang="en-US" sz="2400" dirty="0">
                <a:latin typeface="Californian FB" panose="0207040306080B030204" pitchFamily="18" charset="0"/>
              </a:rPr>
              <a:t>Copy the term and definition onto your Do Now paper.</a:t>
            </a:r>
          </a:p>
          <a:p>
            <a:endParaRPr lang="en-US" sz="2400" dirty="0">
              <a:latin typeface="Californian FB" panose="0207040306080B030204" pitchFamily="18" charset="0"/>
            </a:endParaRPr>
          </a:p>
          <a:p>
            <a:r>
              <a:rPr lang="en-US" sz="2400" b="1" u="sng" dirty="0">
                <a:latin typeface="Californian FB" panose="0207040306080B030204" pitchFamily="18" charset="0"/>
              </a:rPr>
              <a:t>Symbolism: </a:t>
            </a:r>
            <a:r>
              <a:rPr lang="en-US" sz="2400" dirty="0">
                <a:latin typeface="Californian FB" panose="0207040306080B030204" pitchFamily="18" charset="0"/>
              </a:rPr>
              <a:t>the art or practice of using symbols especially by investing things with a symbolic meaning or by expressing the invisible or intangible by means of visible or sensuous representations </a:t>
            </a:r>
          </a:p>
        </p:txBody>
      </p:sp>
    </p:spTree>
    <p:extLst>
      <p:ext uri="{BB962C8B-B14F-4D97-AF65-F5344CB8AC3E}">
        <p14:creationId xmlns:p14="http://schemas.microsoft.com/office/powerpoint/2010/main" val="2612151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DAF292-FAA1-4555-B69B-7FBC13FA8E4A}"/>
              </a:ext>
            </a:extLst>
          </p:cNvPr>
          <p:cNvSpPr txBox="1"/>
          <p:nvPr/>
        </p:nvSpPr>
        <p:spPr>
          <a:xfrm>
            <a:off x="182880" y="1102605"/>
            <a:ext cx="4400162"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KG All of Me" panose="02000000000000000000" pitchFamily="2" charset="0"/>
                <a:ea typeface="+mn-ea"/>
                <a:cs typeface="+mn-cs"/>
              </a:rPr>
              <a:t>Grammar Guru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KG Satisfied Script" pitchFamily="2" charset="0"/>
                <a:ea typeface="+mn-ea"/>
                <a:cs typeface="+mn-cs"/>
              </a:rPr>
              <a:t>November 11 &amp; 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KG Satisfied Scrip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Write sentences that include an example of each of the following types of phrases. You may write one sentence using all three, a separate sentence for each, etc. as long as you use each 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-An appositive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-A prepositional phrase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-An infinitive phrase</a:t>
            </a:r>
          </a:p>
        </p:txBody>
      </p:sp>
      <p:pic>
        <p:nvPicPr>
          <p:cNvPr id="4" name="Picture 3" descr="A close up of a logo&#10;&#10;Description automatically generated">
            <a:extLst>
              <a:ext uri="{FF2B5EF4-FFF2-40B4-BE49-F238E27FC236}">
                <a16:creationId xmlns:a16="http://schemas.microsoft.com/office/drawing/2014/main" id="{768A3CE5-08B3-4064-9C31-64F68F8FC65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83042" y="1543293"/>
            <a:ext cx="7608958" cy="4212102"/>
          </a:xfrm>
          <a:prstGeom prst="rect">
            <a:avLst/>
          </a:prstGeom>
        </p:spPr>
      </p:pic>
    </p:spTree>
    <p:extLst>
      <p:ext uri="{BB962C8B-B14F-4D97-AF65-F5344CB8AC3E}">
        <p14:creationId xmlns:p14="http://schemas.microsoft.com/office/powerpoint/2010/main" val="370071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2536ED-4C4E-4677-9564-81C9CEB4A040}"/>
              </a:ext>
            </a:extLst>
          </p:cNvPr>
          <p:cNvSpPr txBox="1"/>
          <p:nvPr/>
        </p:nvSpPr>
        <p:spPr>
          <a:xfrm>
            <a:off x="6988309" y="407963"/>
            <a:ext cx="5203691" cy="33855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KG All of Me" panose="02000000000000000000" pitchFamily="2" charset="0"/>
                <a:ea typeface="+mn-ea"/>
                <a:cs typeface="+mn-cs"/>
              </a:rPr>
              <a:t>Creative Writing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KG Satisfied Script" pitchFamily="2" charset="0"/>
                <a:ea typeface="+mn-ea"/>
                <a:cs typeface="+mn-cs"/>
              </a:rPr>
              <a:t>November 13 &amp; 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Write a detailed, creative description of your favorite character from </a:t>
            </a:r>
            <a:r>
              <a:rPr kumimoji="0" lang="en-US" sz="2400" b="0" i="1"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To Kill a Mockingbird</a:t>
            </a:r>
            <a:r>
              <a:rPr kumimoji="0" lang="en-US" sz="2400" b="0"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Fill the space on your Do Now paper.</a:t>
            </a:r>
          </a:p>
        </p:txBody>
      </p:sp>
      <p:pic>
        <p:nvPicPr>
          <p:cNvPr id="3074" name="Picture 2" descr="Image result for to kill a mockingbird">
            <a:extLst>
              <a:ext uri="{FF2B5EF4-FFF2-40B4-BE49-F238E27FC236}">
                <a16:creationId xmlns:a16="http://schemas.microsoft.com/office/drawing/2014/main" id="{3921E2CB-843E-4F04-B090-DBA956C98B9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785"/>
          <a:stretch/>
        </p:blipFill>
        <p:spPr bwMode="auto">
          <a:xfrm>
            <a:off x="1" y="407963"/>
            <a:ext cx="6865034" cy="55667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o kill a mockingbird">
            <a:extLst>
              <a:ext uri="{FF2B5EF4-FFF2-40B4-BE49-F238E27FC236}">
                <a16:creationId xmlns:a16="http://schemas.microsoft.com/office/drawing/2014/main" id="{7718A8AE-FDB9-44A5-BD6F-54E196F79A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309" y="3910818"/>
            <a:ext cx="2421192" cy="29471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to kill a mockingbird">
            <a:extLst>
              <a:ext uri="{FF2B5EF4-FFF2-40B4-BE49-F238E27FC236}">
                <a16:creationId xmlns:a16="http://schemas.microsoft.com/office/drawing/2014/main" id="{103109F5-62A4-4788-9B68-9B0F3A3A5D8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21" r="12935"/>
          <a:stretch/>
        </p:blipFill>
        <p:spPr bwMode="auto">
          <a:xfrm>
            <a:off x="9409501" y="3910818"/>
            <a:ext cx="2757268" cy="294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43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17541B-01CF-4AD8-8C3B-B8D4CCB4F293}"/>
              </a:ext>
            </a:extLst>
          </p:cNvPr>
          <p:cNvSpPr txBox="1"/>
          <p:nvPr/>
        </p:nvSpPr>
        <p:spPr>
          <a:xfrm>
            <a:off x="211015" y="2415508"/>
            <a:ext cx="2602523"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Now that we’ve read some of the novel, what is your definition of prejudice? Write exactly what that word means to you on your Do Now paper, and make sure you fill the space.</a:t>
            </a:r>
          </a:p>
        </p:txBody>
      </p:sp>
      <p:pic>
        <p:nvPicPr>
          <p:cNvPr id="4100" name="Picture 4" descr="Image result for prejudice">
            <a:extLst>
              <a:ext uri="{FF2B5EF4-FFF2-40B4-BE49-F238E27FC236}">
                <a16:creationId xmlns:a16="http://schemas.microsoft.com/office/drawing/2014/main" id="{6CAE8DEA-DA88-4A1C-8EFA-2A5253FD55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4356" y="2415508"/>
            <a:ext cx="9107644" cy="44427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873BD46-05B8-4CFD-9345-65B333513054}"/>
              </a:ext>
            </a:extLst>
          </p:cNvPr>
          <p:cNvSpPr txBox="1"/>
          <p:nvPr/>
        </p:nvSpPr>
        <p:spPr>
          <a:xfrm>
            <a:off x="1010529" y="360292"/>
            <a:ext cx="1017094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CC0099"/>
                </a:solidFill>
                <a:effectLst/>
                <a:uLnTx/>
                <a:uFillTx/>
                <a:latin typeface="KG All of Me" panose="02000000000000000000" pitchFamily="2" charset="0"/>
                <a:ea typeface="+mn-ea"/>
                <a:cs typeface="+mn-cs"/>
              </a:rPr>
              <a:t>Critical Thinking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KG Satisfied Script" pitchFamily="2" charset="0"/>
                <a:ea typeface="+mn-ea"/>
                <a:cs typeface="+mn-cs"/>
              </a:rPr>
              <a:t>November 19 &amp; 20</a:t>
            </a:r>
          </a:p>
        </p:txBody>
      </p:sp>
    </p:spTree>
    <p:extLst>
      <p:ext uri="{BB962C8B-B14F-4D97-AF65-F5344CB8AC3E}">
        <p14:creationId xmlns:p14="http://schemas.microsoft.com/office/powerpoint/2010/main" val="1872126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200</Words>
  <Application>Microsoft Office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Californian FB</vt:lpstr>
      <vt:lpstr>KG All of Me</vt:lpstr>
      <vt:lpstr>KG Satisfied Script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Kourtney Johnston</dc:creator>
  <cp:lastModifiedBy>Kourtney Johnston</cp:lastModifiedBy>
  <cp:revision>1</cp:revision>
  <dcterms:created xsi:type="dcterms:W3CDTF">2019-11-01T15:37:17Z</dcterms:created>
  <dcterms:modified xsi:type="dcterms:W3CDTF">2019-11-01T15:40:20Z</dcterms:modified>
</cp:coreProperties>
</file>