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1" d="100"/>
          <a:sy n="61" d="100"/>
        </p:scale>
        <p:origin x="72" y="5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182B10-93F2-40A7-8A1F-1C4257269AD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863A2AD-97E3-4F3E-A37C-3AC4AA9FA7B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5F327F-37A5-41F2-A26F-8AE7E01CB5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3C260-16DD-4A1D-8F3A-04595163040B}" type="datetimeFigureOut">
              <a:rPr lang="en-US" smtClean="0"/>
              <a:t>11/1/2019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6E0F71-8BDB-4DF1-B4BE-159DD321DD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1847E0-B67C-454F-896C-A720F9C906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D4103-8599-42E4-A540-4CF343B361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65426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B6362B-D125-4F93-857A-C693ECF12E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D3A3F85-9AEA-42FA-99C8-B1B97DB0C9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B934C3-F2B3-4173-BC99-51858B19B6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3C260-16DD-4A1D-8F3A-04595163040B}" type="datetimeFigureOut">
              <a:rPr lang="en-US" smtClean="0"/>
              <a:t>11/1/2019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46F933-9DDD-4C1C-B3C6-6409B6FBAE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EDCA04-8343-4164-92BF-BD7A7E7CE0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D4103-8599-42E4-A540-4CF343B361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0174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8E94AC0-A03F-4DAA-8947-DF3DD9ACDCE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3DAF352-B9EB-4AC7-AF67-C3308020AD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AD16AD-C54A-4171-BA2D-096B063F65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3C260-16DD-4A1D-8F3A-04595163040B}" type="datetimeFigureOut">
              <a:rPr lang="en-US" smtClean="0"/>
              <a:t>11/1/2019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44CCBB-A0CA-4BF3-A32A-F67A13E318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F65B95-D062-48EA-94CD-D8155E50CD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D4103-8599-42E4-A540-4CF343B361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8894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B41034-C64E-4A51-BB73-DC1673FC62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13E186-1E29-41AC-899A-FDED075588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DA2298-4C3F-40C8-B400-B51A73A46B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3C260-16DD-4A1D-8F3A-04595163040B}" type="datetimeFigureOut">
              <a:rPr lang="en-US" smtClean="0"/>
              <a:t>11/1/2019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068E36-3D75-45FD-B535-2751863035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C729C1-8577-4BEA-B88B-849ADE212E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D4103-8599-42E4-A540-4CF343B361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7089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F9E9F5-DDE2-49C6-A7F5-BADFE94773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4FBD88-2636-46B0-8594-B58FCB6BD9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10A0F7-FC11-4A32-8FA3-72C4661611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3C260-16DD-4A1D-8F3A-04595163040B}" type="datetimeFigureOut">
              <a:rPr lang="en-US" smtClean="0"/>
              <a:t>11/1/2019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0F3DA2-D9FB-4F71-B552-33DE6AF9A1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15AB04-832B-46BF-9D90-E0ABE9D9C3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D4103-8599-42E4-A540-4CF343B361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74380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7C8535-7BBB-40BD-9B68-A18826F195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A8DA18-98B5-4A98-A8CB-8329A14378B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53F9EC7-6D47-43AB-A6D0-021720D3F43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882E95C-29A6-4E4C-AF5A-10350D06AE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3C260-16DD-4A1D-8F3A-04595163040B}" type="datetimeFigureOut">
              <a:rPr lang="en-US" smtClean="0"/>
              <a:t>11/1/2019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BC42689-06A4-40B3-9957-1EC0B9D1E7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AC767F-2E8C-459A-8A88-32BCBB5038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D4103-8599-42E4-A540-4CF343B361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7856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90155B-4B16-4F41-B68F-99DA397A48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444DEB-4837-48EF-949E-4EEC828015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7F30FD4-E561-442B-986E-65077DB9C3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D0655A2-7ED2-46E7-9EAF-511C5C9FF6E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C9462A3-4469-47AF-AD2F-3D309F4EB74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5F0EC2B-FB97-4CBF-9402-2C9C59190F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3C260-16DD-4A1D-8F3A-04595163040B}" type="datetimeFigureOut">
              <a:rPr lang="en-US" smtClean="0"/>
              <a:t>11/1/2019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809DFE7-F043-4A6B-BA9E-559CEAB266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5062296-3B98-4EDB-950C-5C80A63B7F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D4103-8599-42E4-A540-4CF343B361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90768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1BB15C-D523-4923-BBD2-2262E56538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DEC5E81-8133-4112-99AA-764E154C80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3C260-16DD-4A1D-8F3A-04595163040B}" type="datetimeFigureOut">
              <a:rPr lang="en-US" smtClean="0"/>
              <a:t>11/1/2019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C1DAFA3-D825-4F20-B578-68CE15378E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B7191E9-7565-4628-8557-B4C60E34DF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D4103-8599-42E4-A540-4CF343B361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9008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F51E86E-342C-46D9-B0FF-769FCEBFA9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3C260-16DD-4A1D-8F3A-04595163040B}" type="datetimeFigureOut">
              <a:rPr lang="en-US" smtClean="0"/>
              <a:t>11/1/2019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5B73AFC-5AA8-47F3-80F7-424F3DAABE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99DE299-FD75-4DE4-BF31-E0485933B4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D4103-8599-42E4-A540-4CF343B361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25578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A434D0-55DE-4606-AC62-3506A111E0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CEE978-D5ED-4765-956D-252DD53C1D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1548876-53AA-47A1-8419-ABA6952C864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0909FF1-C5FB-43CE-B73E-C08633D4C0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3C260-16DD-4A1D-8F3A-04595163040B}" type="datetimeFigureOut">
              <a:rPr lang="en-US" smtClean="0"/>
              <a:t>11/1/2019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225B034-C617-40EC-9777-B784169A11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7A1714-D339-42D6-927E-202D136C9C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D4103-8599-42E4-A540-4CF343B361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18411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3D6139-029C-4F6B-90B9-988B69854F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7305FC1-FC4A-4C1D-A458-5243E03F2F1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CF9D98F-2623-4678-94AA-C110BC774F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7B7FDC4-1E10-4599-921F-9FE4F9360F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3C260-16DD-4A1D-8F3A-04595163040B}" type="datetimeFigureOut">
              <a:rPr lang="en-US" smtClean="0"/>
              <a:t>11/1/2019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532DA1C-FA72-40AA-959A-F31454C498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6B84BBA-6748-4618-8882-899200AEE7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D4103-8599-42E4-A540-4CF343B361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7892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0FB76F9-55F8-4AC2-99B4-B8B801187B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5CF3B84-BE81-43D7-B40A-F070DB3ACD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A7E2A2-9D59-4D96-B848-8D2BA3A4E13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F3C260-16DD-4A1D-8F3A-04595163040B}" type="datetimeFigureOut">
              <a:rPr lang="en-US" smtClean="0"/>
              <a:t>11/1/2019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8068A1-CEBA-4905-A264-28EB1CB7AA6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6FA25F-25F5-48E1-9D36-D0547AFF1B8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3D4103-8599-42E4-A540-4CF343B361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09493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7" Type="http://schemas.openxmlformats.org/officeDocument/2006/relationships/image" Target="../media/image12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DA5C702A-928D-4D8F-A1D7-D9CBDA33168A}"/>
              </a:ext>
            </a:extLst>
          </p:cNvPr>
          <p:cNvSpPr txBox="1"/>
          <p:nvPr/>
        </p:nvSpPr>
        <p:spPr>
          <a:xfrm>
            <a:off x="7526215" y="685172"/>
            <a:ext cx="4407782" cy="5087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solidFill>
                  <a:schemeClr val="bg1">
                    <a:lumMod val="95000"/>
                  </a:schemeClr>
                </a:solidFill>
                <a:latin typeface="KG All of Me" panose="02000000000000000000" pitchFamily="2" charset="0"/>
              </a:rPr>
              <a:t>Potent Quotable</a:t>
            </a:r>
          </a:p>
          <a:p>
            <a:pPr algn="ctr"/>
            <a:r>
              <a:rPr lang="en-US" sz="2800" dirty="0">
                <a:solidFill>
                  <a:schemeClr val="bg1">
                    <a:lumMod val="95000"/>
                  </a:schemeClr>
                </a:solidFill>
                <a:latin typeface="KG Satisfied Script" pitchFamily="2" charset="0"/>
              </a:rPr>
              <a:t>October 22 &amp; 23</a:t>
            </a:r>
          </a:p>
          <a:p>
            <a:endParaRPr lang="en-US" dirty="0">
              <a:solidFill>
                <a:schemeClr val="bg1">
                  <a:lumMod val="95000"/>
                </a:schemeClr>
              </a:solidFill>
            </a:endParaRPr>
          </a:p>
          <a:p>
            <a:pPr>
              <a:lnSpc>
                <a:spcPct val="12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Californian FB" panose="0207040306080B030204" pitchFamily="18" charset="0"/>
              </a:rPr>
              <a:t>Read the quote to the left. </a:t>
            </a:r>
          </a:p>
          <a:p>
            <a:pPr>
              <a:lnSpc>
                <a:spcPct val="12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400" b="1" dirty="0">
                <a:solidFill>
                  <a:schemeClr val="bg1">
                    <a:lumMod val="95000"/>
                  </a:schemeClr>
                </a:solidFill>
                <a:latin typeface="Californian FB" panose="0207040306080B030204" pitchFamily="18" charset="0"/>
              </a:rPr>
              <a:t>Write a response to it. What does it mean? Who could benefit from hearing this statement and why? </a:t>
            </a:r>
            <a:endParaRPr lang="en-US" sz="3200" b="1" dirty="0">
              <a:solidFill>
                <a:schemeClr val="bg1">
                  <a:lumMod val="95000"/>
                </a:schemeClr>
              </a:solidFill>
              <a:latin typeface="Californian FB" panose="0207040306080B030204" pitchFamily="18" charset="0"/>
            </a:endParaRPr>
          </a:p>
          <a:p>
            <a:pPr>
              <a:lnSpc>
                <a:spcPct val="12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Californian FB" panose="0207040306080B030204" pitchFamily="18" charset="0"/>
              </a:rPr>
              <a:t>Fill the space on your Do Now paper.</a:t>
            </a:r>
            <a:endParaRPr lang="en-US" sz="5400" dirty="0">
              <a:solidFill>
                <a:schemeClr val="bg1">
                  <a:lumMod val="95000"/>
                </a:schemeClr>
              </a:solidFill>
            </a:endParaRPr>
          </a:p>
          <a:p>
            <a:endParaRPr lang="en-US" dirty="0"/>
          </a:p>
        </p:txBody>
      </p:sp>
      <p:pic>
        <p:nvPicPr>
          <p:cNvPr id="1026" name="Picture 2" descr="Image result for mlk quote">
            <a:extLst>
              <a:ext uri="{FF2B5EF4-FFF2-40B4-BE49-F238E27FC236}">
                <a16:creationId xmlns:a16="http://schemas.microsoft.com/office/drawing/2014/main" id="{55250043-AAF7-4169-A83B-543C931CEC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003" y="1643062"/>
            <a:ext cx="7143750" cy="3571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530505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99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027B2DF-B0CB-4CA5-8369-7F8C91140ED7}"/>
              </a:ext>
            </a:extLst>
          </p:cNvPr>
          <p:cNvSpPr txBox="1"/>
          <p:nvPr/>
        </p:nvSpPr>
        <p:spPr>
          <a:xfrm>
            <a:off x="1059766" y="349440"/>
            <a:ext cx="10072468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7030A0"/>
                </a:solidFill>
                <a:latin typeface="KG All of Me" panose="02000000000000000000" pitchFamily="2" charset="0"/>
              </a:rPr>
              <a:t>Academic Vocabulary</a:t>
            </a:r>
          </a:p>
          <a:p>
            <a:pPr algn="ctr"/>
            <a:r>
              <a:rPr lang="en-US" sz="3200" dirty="0">
                <a:latin typeface="KG Satisfied Script" pitchFamily="2" charset="0"/>
              </a:rPr>
              <a:t>October 24 &amp; 25</a:t>
            </a:r>
          </a:p>
          <a:p>
            <a:r>
              <a:rPr lang="en-US" sz="2000" dirty="0">
                <a:latin typeface="Californian FB" panose="0207040306080B030204" pitchFamily="18" charset="0"/>
              </a:rPr>
              <a:t>Copy the term, definition, and examples onto your Do Now paper.</a:t>
            </a:r>
          </a:p>
          <a:p>
            <a:r>
              <a:rPr lang="en-US" sz="2400" b="1" dirty="0">
                <a:latin typeface="Californian FB" panose="0207040306080B030204" pitchFamily="18" charset="0"/>
              </a:rPr>
              <a:t>Bildungsroman-</a:t>
            </a:r>
            <a:r>
              <a:rPr lang="en-US" sz="2000" dirty="0">
                <a:latin typeface="Californian FB" panose="0207040306080B030204" pitchFamily="18" charset="0"/>
              </a:rPr>
              <a:t> a type of novel concerned with the education, development, and maturing of a young protagonist</a:t>
            </a:r>
          </a:p>
          <a:p>
            <a:endParaRPr lang="en-US" sz="1000" dirty="0"/>
          </a:p>
          <a:p>
            <a:r>
              <a:rPr lang="en-US" sz="2000" b="1" u="sng" dirty="0">
                <a:latin typeface="Californian FB" panose="0207040306080B030204" pitchFamily="18" charset="0"/>
              </a:rPr>
              <a:t>Examples: </a:t>
            </a:r>
          </a:p>
          <a:p>
            <a:endParaRPr lang="en-US" dirty="0"/>
          </a:p>
        </p:txBody>
      </p:sp>
      <p:pic>
        <p:nvPicPr>
          <p:cNvPr id="2052" name="Picture 4" descr="Image result for outsiders">
            <a:extLst>
              <a:ext uri="{FF2B5EF4-FFF2-40B4-BE49-F238E27FC236}">
                <a16:creationId xmlns:a16="http://schemas.microsoft.com/office/drawing/2014/main" id="{D91B3AFB-416C-43FD-9E33-5683E723080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920" r="15266"/>
          <a:stretch/>
        </p:blipFill>
        <p:spPr bwMode="auto">
          <a:xfrm>
            <a:off x="737937" y="3017519"/>
            <a:ext cx="2603255" cy="37830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Image result for To Kill a Mockingbird">
            <a:extLst>
              <a:ext uri="{FF2B5EF4-FFF2-40B4-BE49-F238E27FC236}">
                <a16:creationId xmlns:a16="http://schemas.microsoft.com/office/drawing/2014/main" id="{1923409C-3FA2-4C97-B67B-829A1A29A65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3102" y="3017519"/>
            <a:ext cx="2334672" cy="37830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Image result for harry potter sorcerer stone cover">
            <a:extLst>
              <a:ext uri="{FF2B5EF4-FFF2-40B4-BE49-F238E27FC236}">
                <a16:creationId xmlns:a16="http://schemas.microsoft.com/office/drawing/2014/main" id="{A90E4AE7-CD95-45D8-AE50-CD2085390F9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071" t="5686" r="10816" b="5517"/>
          <a:stretch/>
        </p:blipFill>
        <p:spPr bwMode="auto">
          <a:xfrm>
            <a:off x="6319684" y="3017519"/>
            <a:ext cx="2528894" cy="37350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Image result for a separate peace cover">
            <a:extLst>
              <a:ext uri="{FF2B5EF4-FFF2-40B4-BE49-F238E27FC236}">
                <a16:creationId xmlns:a16="http://schemas.microsoft.com/office/drawing/2014/main" id="{AAD72EE4-CDB9-4EE0-9AC0-FFFC936D26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94320" y="3017519"/>
            <a:ext cx="2450614" cy="37350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367306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D1BBFE6-4C42-44B3-BC75-5C4072290A80}"/>
              </a:ext>
            </a:extLst>
          </p:cNvPr>
          <p:cNvSpPr txBox="1"/>
          <p:nvPr/>
        </p:nvSpPr>
        <p:spPr>
          <a:xfrm>
            <a:off x="419099" y="361950"/>
            <a:ext cx="11353800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solidFill>
                  <a:schemeClr val="bg1"/>
                </a:solidFill>
                <a:latin typeface="KG All of Me" panose="02000000000000000000" pitchFamily="2" charset="0"/>
              </a:rPr>
              <a:t>Grammar Guru</a:t>
            </a:r>
          </a:p>
          <a:p>
            <a:pPr algn="ctr"/>
            <a:r>
              <a:rPr lang="en-US" sz="2800" dirty="0">
                <a:solidFill>
                  <a:schemeClr val="bg1"/>
                </a:solidFill>
                <a:latin typeface="KG Satisfied Script" pitchFamily="2" charset="0"/>
              </a:rPr>
              <a:t>October 28 &amp; 29</a:t>
            </a:r>
            <a:endParaRPr lang="en-US" sz="2400" dirty="0">
              <a:solidFill>
                <a:schemeClr val="bg1"/>
              </a:solidFill>
              <a:latin typeface="KG Satisfied Script" pitchFamily="2" charset="0"/>
            </a:endParaRPr>
          </a:p>
          <a:p>
            <a:endParaRPr lang="en-US" sz="1600" dirty="0">
              <a:solidFill>
                <a:schemeClr val="bg1"/>
              </a:solidFill>
            </a:endParaRPr>
          </a:p>
          <a:p>
            <a:r>
              <a:rPr lang="en-US" sz="2400" dirty="0">
                <a:solidFill>
                  <a:schemeClr val="bg1"/>
                </a:solidFill>
                <a:latin typeface="Californian FB" panose="0207040306080B030204" pitchFamily="18" charset="0"/>
              </a:rPr>
              <a:t>Write three sentences. You must include each of the following once: direct object, indirect object, predicate nominative, and predicate adjective</a:t>
            </a:r>
          </a:p>
        </p:txBody>
      </p:sp>
      <p:pic>
        <p:nvPicPr>
          <p:cNvPr id="4098" name="Picture 2" descr="Image result for sentence diagrams">
            <a:extLst>
              <a:ext uri="{FF2B5EF4-FFF2-40B4-BE49-F238E27FC236}">
                <a16:creationId xmlns:a16="http://schemas.microsoft.com/office/drawing/2014/main" id="{5C1C6D81-4B31-46CB-836B-DCAD178850C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868"/>
          <a:stretch/>
        </p:blipFill>
        <p:spPr bwMode="auto">
          <a:xfrm>
            <a:off x="2414587" y="2869808"/>
            <a:ext cx="7362825" cy="39881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912401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Image result for 2 sentence horror stories">
            <a:extLst>
              <a:ext uri="{FF2B5EF4-FFF2-40B4-BE49-F238E27FC236}">
                <a16:creationId xmlns:a16="http://schemas.microsoft.com/office/drawing/2014/main" id="{54B821F1-2606-4B8E-A2D5-0037F50B701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286" t="22826" r="13429" b="22283"/>
          <a:stretch/>
        </p:blipFill>
        <p:spPr bwMode="auto">
          <a:xfrm>
            <a:off x="6486525" y="5107987"/>
            <a:ext cx="4000500" cy="1554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Image result for 2 sentence horror stories">
            <a:extLst>
              <a:ext uri="{FF2B5EF4-FFF2-40B4-BE49-F238E27FC236}">
                <a16:creationId xmlns:a16="http://schemas.microsoft.com/office/drawing/2014/main" id="{731FB6E3-45ED-42D6-9438-1042433DC23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33" t="20000" r="6666" b="43333"/>
          <a:stretch/>
        </p:blipFill>
        <p:spPr bwMode="auto">
          <a:xfrm>
            <a:off x="8191500" y="3724259"/>
            <a:ext cx="4000500" cy="1257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5B29BE48-61A9-4912-BC09-6650F7B86E82}"/>
              </a:ext>
            </a:extLst>
          </p:cNvPr>
          <p:cNvSpPr txBox="1"/>
          <p:nvPr/>
        </p:nvSpPr>
        <p:spPr>
          <a:xfrm>
            <a:off x="1704975" y="304800"/>
            <a:ext cx="878205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KG All of Me" panose="02000000000000000000" pitchFamily="2" charset="0"/>
                <a:ea typeface="+mn-ea"/>
                <a:cs typeface="+mn-cs"/>
              </a:rPr>
              <a:t>Creative Writing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KG Satisfied Script" pitchFamily="2" charset="0"/>
                <a:ea typeface="+mn-ea"/>
                <a:cs typeface="+mn-cs"/>
              </a:rPr>
              <a:t>October 30 &amp; 31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KG Satisfied Script" pitchFamily="2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fornian FB" panose="0207040306080B030204" pitchFamily="18" charset="0"/>
                <a:ea typeface="+mn-ea"/>
                <a:cs typeface="+mn-cs"/>
              </a:rPr>
              <a:t>Write a 2-sentence horror story.</a:t>
            </a:r>
          </a:p>
        </p:txBody>
      </p:sp>
      <p:pic>
        <p:nvPicPr>
          <p:cNvPr id="3078" name="Picture 6" descr="Image result for 2 sentence horror stories">
            <a:extLst>
              <a:ext uri="{FF2B5EF4-FFF2-40B4-BE49-F238E27FC236}">
                <a16:creationId xmlns:a16="http://schemas.microsoft.com/office/drawing/2014/main" id="{5CAB05E2-D2D6-4ADE-9C41-F54525635D0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00" t="26667" r="5001" b="48857"/>
          <a:stretch/>
        </p:blipFill>
        <p:spPr bwMode="auto">
          <a:xfrm>
            <a:off x="7797339" y="2758558"/>
            <a:ext cx="4000500" cy="8392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2" name="Picture 10" descr="Image result for 2 sentence horror stories">
            <a:extLst>
              <a:ext uri="{FF2B5EF4-FFF2-40B4-BE49-F238E27FC236}">
                <a16:creationId xmlns:a16="http://schemas.microsoft.com/office/drawing/2014/main" id="{8115CAD8-9085-4341-AEEA-CE572ED0110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918" b="27064"/>
          <a:stretch/>
        </p:blipFill>
        <p:spPr bwMode="auto">
          <a:xfrm>
            <a:off x="1338262" y="4912370"/>
            <a:ext cx="4857750" cy="1924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4" name="Picture 12" descr="Image result for 2 sentence horror stories">
            <a:extLst>
              <a:ext uri="{FF2B5EF4-FFF2-40B4-BE49-F238E27FC236}">
                <a16:creationId xmlns:a16="http://schemas.microsoft.com/office/drawing/2014/main" id="{5E3E5836-F5D8-4FD4-98CD-F07273673B2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22" t="17414" r="6915" b="9267"/>
          <a:stretch/>
        </p:blipFill>
        <p:spPr bwMode="auto">
          <a:xfrm>
            <a:off x="113046" y="2758558"/>
            <a:ext cx="3886200" cy="17293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6" name="Picture 14" descr="Image result for 2 sentence horror stories">
            <a:extLst>
              <a:ext uri="{FF2B5EF4-FFF2-40B4-BE49-F238E27FC236}">
                <a16:creationId xmlns:a16="http://schemas.microsoft.com/office/drawing/2014/main" id="{8BE5AFF7-19B5-46D1-972E-08BFB24B01E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333" t="17476" r="13333" b="11650"/>
          <a:stretch/>
        </p:blipFill>
        <p:spPr bwMode="auto">
          <a:xfrm>
            <a:off x="4392151" y="2762250"/>
            <a:ext cx="3013538" cy="19998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81096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DBC1398-A4B5-447A-ACDC-A1450FACE0F9}"/>
              </a:ext>
            </a:extLst>
          </p:cNvPr>
          <p:cNvSpPr txBox="1"/>
          <p:nvPr/>
        </p:nvSpPr>
        <p:spPr>
          <a:xfrm>
            <a:off x="112296" y="1179465"/>
            <a:ext cx="4081358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KG All of Me" panose="02000000000000000000" pitchFamily="2" charset="0"/>
                <a:ea typeface="+mn-ea"/>
                <a:cs typeface="+mn-cs"/>
              </a:rPr>
              <a:t>Critical Thinking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KG Satisfied Script" pitchFamily="2" charset="0"/>
                <a:ea typeface="+mn-ea"/>
                <a:cs typeface="+mn-cs"/>
              </a:rPr>
              <a:t>November 1 &amp; 4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fornian FB" panose="0207040306080B030204" pitchFamily="18" charset="0"/>
                <a:ea typeface="+mn-ea"/>
                <a:cs typeface="+mn-cs"/>
              </a:rPr>
              <a:t>What types of situations do you find yourself in that require persuasion? Make sure you fill the space on your Do Now paper.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5122" name="Picture 2" descr="Image result for persuasion">
            <a:extLst>
              <a:ext uri="{FF2B5EF4-FFF2-40B4-BE49-F238E27FC236}">
                <a16:creationId xmlns:a16="http://schemas.microsoft.com/office/drawing/2014/main" id="{40665260-6868-49C5-BEF4-E123576FF3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3654" y="1179465"/>
            <a:ext cx="7998346" cy="44990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308184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157</Words>
  <Application>Microsoft Office PowerPoint</Application>
  <PresentationFormat>Widescreen</PresentationFormat>
  <Paragraphs>24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Arial</vt:lpstr>
      <vt:lpstr>Calibri</vt:lpstr>
      <vt:lpstr>Calibri Light</vt:lpstr>
      <vt:lpstr>Californian FB</vt:lpstr>
      <vt:lpstr>KG All of Me</vt:lpstr>
      <vt:lpstr>KG Satisfied Script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Kourtney Johnston</dc:creator>
  <cp:lastModifiedBy>Kourtney Johnston</cp:lastModifiedBy>
  <cp:revision>1</cp:revision>
  <dcterms:created xsi:type="dcterms:W3CDTF">2019-11-01T15:34:17Z</dcterms:created>
  <dcterms:modified xsi:type="dcterms:W3CDTF">2019-11-01T15:37:02Z</dcterms:modified>
</cp:coreProperties>
</file>